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6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7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ide8.sl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2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3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ide4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5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Значение облаков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604664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0066"/>
                </a:solidFill>
              </a:rPr>
              <a:t>Облака - источник влаги</a:t>
            </a:r>
          </a:p>
          <a:p>
            <a:endParaRPr lang="ru-RU" altLang="ru-RU" b="1" i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281" y="3485354"/>
            <a:ext cx="682430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Char char="l"/>
            </a:pPr>
            <a:r>
              <a:rPr lang="ru-RU" altLang="ru-RU" sz="3200" b="1" i="1" kern="0" dirty="0">
                <a:solidFill>
                  <a:srgbClr val="000066"/>
                </a:solidFill>
              </a:rPr>
              <a:t>Облака – защита в зимний </a:t>
            </a:r>
            <a:r>
              <a:rPr lang="ru-RU" altLang="ru-RU" sz="3200" b="1" i="1" kern="0" dirty="0" smtClean="0">
                <a:solidFill>
                  <a:srgbClr val="000066"/>
                </a:solidFill>
              </a:rPr>
              <a:t>период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ru-RU" altLang="ru-RU" sz="3200" b="1" i="1" kern="0" dirty="0" smtClean="0">
                <a:solidFill>
                  <a:srgbClr val="000066"/>
                </a:solidFill>
              </a:rPr>
              <a:t>    от </a:t>
            </a:r>
            <a:r>
              <a:rPr lang="ru-RU" altLang="ru-RU" sz="3200" b="1" i="1" kern="0" dirty="0">
                <a:solidFill>
                  <a:srgbClr val="000066"/>
                </a:solidFill>
              </a:rPr>
              <a:t>переохлаждения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6449201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Char char="l"/>
            </a:pPr>
            <a:r>
              <a:rPr lang="ru-RU" altLang="ru-RU" sz="3200" b="1" i="1" kern="0" dirty="0">
                <a:solidFill>
                  <a:srgbClr val="000066"/>
                </a:solidFill>
              </a:rPr>
              <a:t>Летом защищают землю от </a:t>
            </a:r>
            <a:endParaRPr lang="ru-RU" altLang="ru-RU" sz="3200" b="1" i="1" kern="0" dirty="0" smtClean="0">
              <a:solidFill>
                <a:srgbClr val="000066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ru-RU" altLang="ru-RU" sz="3200" b="1" i="1" kern="0" dirty="0">
                <a:solidFill>
                  <a:srgbClr val="000066"/>
                </a:solidFill>
              </a:rPr>
              <a:t> </a:t>
            </a:r>
            <a:r>
              <a:rPr lang="ru-RU" altLang="ru-RU" sz="3200" b="1" i="1" kern="0" dirty="0" smtClean="0">
                <a:solidFill>
                  <a:srgbClr val="000066"/>
                </a:solidFill>
              </a:rPr>
              <a:t>   знойных</a:t>
            </a:r>
            <a:r>
              <a:rPr lang="ru-RU" altLang="ru-RU" sz="3200" b="1" i="1" kern="0" dirty="0">
                <a:solidFill>
                  <a:srgbClr val="000066"/>
                </a:solidFill>
              </a:rPr>
              <a:t>, палящих лучей солнца</a:t>
            </a:r>
          </a:p>
        </p:txBody>
      </p:sp>
    </p:spTree>
    <p:extLst>
      <p:ext uri="{BB962C8B-B14F-4D97-AF65-F5344CB8AC3E}">
        <p14:creationId xmlns:p14="http://schemas.microsoft.com/office/powerpoint/2010/main" val="316127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9639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" r:id="rId4" imgW="1648875" imgH="1237537" progId="PowerPoint.Slide.12">
                  <p:embed/>
                </p:oleObj>
              </mc:Choice>
              <mc:Fallback>
                <p:oleObj name="Слайд" r:id="rId4" imgW="1648875" imgH="12375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6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10562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Слайд" r:id="rId4" imgW="1563707" imgH="1172044" progId="PowerPoint.Slide.12">
                  <p:embed/>
                </p:oleObj>
              </mc:Choice>
              <mc:Fallback>
                <p:oleObj name="Слайд" r:id="rId4" imgW="1563707" imgH="117204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52032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Слайд" r:id="rId4" imgW="1476734" imgH="1106551" progId="PowerPoint.Slide.12">
                  <p:embed/>
                </p:oleObj>
              </mc:Choice>
              <mc:Fallback>
                <p:oleObj name="Слайд" r:id="rId4" imgW="1476734" imgH="110655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7563" y="21431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дождевые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7563" y="1214438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перистые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13" y="207168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туман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30718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облака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7563" y="3929063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слоистые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485775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кучевые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571500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вода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6500813" y="0"/>
            <a:ext cx="1643062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 rot="21222180">
            <a:off x="331788" y="84138"/>
            <a:ext cx="1571625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5572125" y="928688"/>
            <a:ext cx="1643063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428750" y="642938"/>
            <a:ext cx="1785938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 rot="21197610">
            <a:off x="900113" y="1708150"/>
            <a:ext cx="1643062" cy="10160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715125" y="1500188"/>
            <a:ext cx="1785938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 rot="21078225">
            <a:off x="1697038" y="2438400"/>
            <a:ext cx="1854200" cy="103981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 rot="21036031">
            <a:off x="5715000" y="2571750"/>
            <a:ext cx="1857375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6429375" y="3571875"/>
            <a:ext cx="1857375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1357313" y="3571875"/>
            <a:ext cx="1857375" cy="985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1857375" y="5500688"/>
            <a:ext cx="1785938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714375" y="4572000"/>
            <a:ext cx="1928813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7250" y="142875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smtClean="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71688" y="714375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т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00188" y="1928813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л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00313" y="2643188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28813" y="3786188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ч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85875" y="485775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н</a:t>
            </a:r>
          </a:p>
        </p:txBody>
      </p:sp>
      <p:sp>
        <p:nvSpPr>
          <p:cNvPr id="35" name="Облако 34"/>
          <p:cNvSpPr/>
          <p:nvPr/>
        </p:nvSpPr>
        <p:spPr>
          <a:xfrm>
            <a:off x="5643563" y="4643438"/>
            <a:ext cx="1928812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00313" y="57150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37" name="Облако 36"/>
          <p:cNvSpPr/>
          <p:nvPr/>
        </p:nvSpPr>
        <p:spPr>
          <a:xfrm>
            <a:off x="6215063" y="5572125"/>
            <a:ext cx="1857375" cy="10572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72313" y="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п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43625" y="1071563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я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358063" y="17145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86500" y="2786063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ё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72313" y="371475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р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57938" y="485775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858000" y="57150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6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3132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32" grpId="0"/>
      <p:bldP spid="33" grpId="0"/>
      <p:bldP spid="34" grpId="0"/>
      <p:bldP spid="36" grpId="0"/>
      <p:bldP spid="38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059832" y="5373216"/>
            <a:ext cx="5929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2050" name="Picture 2" descr="http://pro951.ru/wp-content/uploads/2015/04/leto-1.png"/>
          <p:cNvPicPr>
            <a:picLocks noChangeAspect="1" noChangeArrowheads="1"/>
          </p:cNvPicPr>
          <p:nvPr/>
        </p:nvPicPr>
        <p:blipFill>
          <a:blip r:embed="rId2" cstate="print"/>
          <a:srcRect t="3082" b="7506"/>
          <a:stretch>
            <a:fillRect/>
          </a:stretch>
        </p:blipFill>
        <p:spPr bwMode="auto">
          <a:xfrm>
            <a:off x="323528" y="188640"/>
            <a:ext cx="612068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7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Рисунок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4805362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00063" y="142875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  <a:latin typeface="Times New Roman" pitchFamily="18" charset="0"/>
              </a:rPr>
              <a:t>Седой дедушка у ворот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  <a:latin typeface="Times New Roman" pitchFamily="18" charset="0"/>
              </a:rPr>
              <a:t>Все глаза нам заволок.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357188"/>
            <a:ext cx="278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ТУМАН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6188" y="1285875"/>
            <a:ext cx="5357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 smtClean="0">
                <a:solidFill>
                  <a:srgbClr val="FF0066"/>
                </a:solidFill>
                <a:latin typeface="Times New Roman" pitchFamily="18" charset="0"/>
              </a:rPr>
              <a:t>ЧТО ТАКОЕ ТУМАН?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5473700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FF0066"/>
                </a:solidFill>
              </a:rPr>
              <a:t>Туман</a:t>
            </a:r>
            <a:r>
              <a:rPr lang="ru-RU" altLang="ru-RU" sz="2800" b="1" smtClean="0">
                <a:solidFill>
                  <a:srgbClr val="0E0793"/>
                </a:solidFill>
              </a:rPr>
              <a:t> – это скопление мельчайших капелек воды, которые образовались из невидимого водяного пара в холодном воздухе.</a:t>
            </a:r>
          </a:p>
        </p:txBody>
      </p:sp>
      <p:pic>
        <p:nvPicPr>
          <p:cNvPr id="8201" name="Picture 9" descr="Рисунок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227387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625" y="214313"/>
            <a:ext cx="3000375" cy="157162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13" y="285750"/>
            <a:ext cx="2857500" cy="157162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43000" y="642938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prstClr val="white"/>
                </a:solidFill>
              </a:rPr>
              <a:t>туман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572250" y="71437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prstClr val="white"/>
                </a:solidFill>
              </a:rPr>
              <a:t>облака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71813" y="1571625"/>
            <a:ext cx="1143000" cy="571500"/>
          </a:xfrm>
          <a:prstGeom prst="straightConnector1">
            <a:avLst/>
          </a:prstGeom>
          <a:ln w="38100">
            <a:solidFill>
              <a:srgbClr val="0E07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2643188" y="2214563"/>
            <a:ext cx="3714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</a:rPr>
              <a:t>Состоят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</a:rPr>
              <a:t> из капель воды.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678656" y="2464594"/>
            <a:ext cx="2214563" cy="1000125"/>
          </a:xfrm>
          <a:prstGeom prst="straightConnector1">
            <a:avLst/>
          </a:prstGeom>
          <a:ln w="38100">
            <a:solidFill>
              <a:srgbClr val="0E07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25"/>
          <p:cNvSpPr txBox="1">
            <a:spLocks noChangeArrowheads="1"/>
          </p:cNvSpPr>
          <p:nvPr/>
        </p:nvSpPr>
        <p:spPr bwMode="auto">
          <a:xfrm>
            <a:off x="214313" y="4071938"/>
            <a:ext cx="4214812" cy="2062162"/>
          </a:xfrm>
          <a:prstGeom prst="rect">
            <a:avLst/>
          </a:prstGeom>
          <a:noFill/>
          <a:ln w="9525">
            <a:solidFill>
              <a:srgbClr val="330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</a:rPr>
              <a:t>Низко стелется над поверхностью суши или водоёмов.</a:t>
            </a:r>
          </a:p>
        </p:txBody>
      </p:sp>
      <p:sp>
        <p:nvSpPr>
          <p:cNvPr id="10250" name="TextBox 26"/>
          <p:cNvSpPr txBox="1">
            <a:spLocks noChangeArrowheads="1"/>
          </p:cNvSpPr>
          <p:nvPr/>
        </p:nvSpPr>
        <p:spPr bwMode="auto">
          <a:xfrm>
            <a:off x="4714875" y="4071938"/>
            <a:ext cx="4214813" cy="2062162"/>
          </a:xfrm>
          <a:prstGeom prst="rect">
            <a:avLst/>
          </a:prstGeom>
          <a:noFill/>
          <a:ln w="9525">
            <a:solidFill>
              <a:srgbClr val="330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</a:rPr>
              <a:t>Образуются и плывут высоко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</a:rPr>
              <a:t>над земной поверхностью.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4929188" y="1428750"/>
            <a:ext cx="1000125" cy="714375"/>
          </a:xfrm>
          <a:prstGeom prst="straightConnector1">
            <a:avLst/>
          </a:prstGeom>
          <a:ln w="38100">
            <a:solidFill>
              <a:srgbClr val="0E07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6286500" y="2357438"/>
            <a:ext cx="2143125" cy="1000125"/>
          </a:xfrm>
          <a:prstGeom prst="straightConnector1">
            <a:avLst/>
          </a:prstGeom>
          <a:ln w="38100">
            <a:solidFill>
              <a:srgbClr val="0E07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 animBg="1"/>
      <p:bldP spid="102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638" y="476672"/>
            <a:ext cx="6000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E0793"/>
                </a:solidFill>
                <a:cs typeface="Arial" charset="0"/>
              </a:rPr>
              <a:t>Т</a:t>
            </a:r>
            <a:r>
              <a:rPr lang="ru-RU" sz="4000" b="1" dirty="0" smtClean="0">
                <a:solidFill>
                  <a:srgbClr val="0E0793"/>
                </a:solidFill>
                <a:cs typeface="Arial" charset="0"/>
              </a:rPr>
              <a:t>уман </a:t>
            </a:r>
            <a:r>
              <a:rPr lang="ru-RU" sz="4000" b="1" dirty="0">
                <a:solidFill>
                  <a:srgbClr val="0E0793"/>
                </a:solidFill>
                <a:cs typeface="Arial" charset="0"/>
              </a:rPr>
              <a:t>– «недруг»</a:t>
            </a:r>
          </a:p>
        </p:txBody>
      </p:sp>
      <p:pic>
        <p:nvPicPr>
          <p:cNvPr id="9229" name="Picture 13" descr="Рисунок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5635"/>
            <a:ext cx="4614665" cy="35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Рисунок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87" y="1335636"/>
            <a:ext cx="3816225" cy="35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71120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4" imgW="1911237" imgH="1432578" progId="PowerPoint.Slide.12">
                  <p:embed/>
                </p:oleObj>
              </mc:Choice>
              <mc:Fallback>
                <p:oleObj name="Слайд" r:id="rId4" imgW="1911237" imgH="143257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5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71251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" r:id="rId4" imgW="1968979" imgH="1476840" progId="PowerPoint.Slide.12">
                  <p:embed/>
                </p:oleObj>
              </mc:Choice>
              <mc:Fallback>
                <p:oleObj name="Слайд" r:id="rId4" imgW="1968979" imgH="147684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8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1740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" r:id="rId4" imgW="1911237" imgH="1432578" progId="PowerPoint.Slide.12">
                  <p:embed/>
                </p:oleObj>
              </mc:Choice>
              <mc:Fallback>
                <p:oleObj name="Слайд" r:id="rId4" imgW="1911237" imgH="143257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4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60738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" r:id="rId4" imgW="1824265" imgH="1367085" progId="PowerPoint.Slide.12">
                  <p:embed/>
                </p:oleObj>
              </mc:Choice>
              <mc:Fallback>
                <p:oleObj name="Слайд" r:id="rId4" imgW="1824265" imgH="136708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2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67932"/>
              </p:ext>
            </p:extLst>
          </p:nvPr>
        </p:nvGraphicFramePr>
        <p:xfrm>
          <a:off x="1295400" y="334963"/>
          <a:ext cx="65532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" r:id="rId4" imgW="1737292" imgH="1301591" progId="PowerPoint.Slide.12">
                  <p:embed/>
                </p:oleObj>
              </mc:Choice>
              <mc:Fallback>
                <p:oleObj name="Слайд" r:id="rId4" imgW="1737292" imgH="130159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963"/>
                        <a:ext cx="6553200" cy="491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Значение облаков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облаков</dc:title>
  <dc:creator>Хозяин</dc:creator>
  <cp:lastModifiedBy>Хозяин</cp:lastModifiedBy>
  <cp:revision>1</cp:revision>
  <dcterms:created xsi:type="dcterms:W3CDTF">2016-02-13T10:15:41Z</dcterms:created>
  <dcterms:modified xsi:type="dcterms:W3CDTF">2016-02-13T10:17:14Z</dcterms:modified>
</cp:coreProperties>
</file>