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4456" r:id="rId2"/>
    <p:sldMasterId id="2147484600" r:id="rId3"/>
  </p:sldMasterIdLst>
  <p:sldIdLst>
    <p:sldId id="317" r:id="rId4"/>
    <p:sldId id="263" r:id="rId5"/>
    <p:sldId id="319" r:id="rId6"/>
    <p:sldId id="320" r:id="rId7"/>
    <p:sldId id="321" r:id="rId8"/>
    <p:sldId id="322" r:id="rId9"/>
    <p:sldId id="324" r:id="rId10"/>
    <p:sldId id="325" r:id="rId11"/>
    <p:sldId id="326" r:id="rId12"/>
    <p:sldId id="327" r:id="rId13"/>
    <p:sldId id="3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705" autoAdjust="0"/>
  </p:normalViewPr>
  <p:slideViewPr>
    <p:cSldViewPr>
      <p:cViewPr>
        <p:scale>
          <a:sx n="99" d="100"/>
          <a:sy n="99" d="100"/>
        </p:scale>
        <p:origin x="-97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9DC0C0-13AD-48C1-A4E6-AAAF5A90F54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5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A4E5-82B6-4EE0-8DCA-0734681C8D6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5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F7BD8-6F78-4285-BFF4-D1941C28243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3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9029-E722-4920-8AC6-65D6429C29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1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3C21-C762-4E59-B694-AEC54B7A19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8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2F1C2-55D6-4F09-B46D-DD85A4F7C13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D3FE-6B4A-4006-B762-83E673155C8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63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A067-1412-4D1A-9AE6-5A42E498B5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81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71AE-EAD1-4AE9-973E-1B327317A4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49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80DDD-A6B3-4AD1-80A6-9213A15793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95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D3BC-E704-4D52-B097-3A1B93CEC1B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5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0A98C-8CEF-4698-975B-591E5913B69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67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DEB29-0484-4416-9B49-175CD6324A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55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378C0-1BD4-42D0-97BF-7FCF1A54EA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52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3D79-152A-4A34-882F-30CEF1A8B4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83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9829-135C-4DC9-8F9E-36D3F09AB1E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1A28-8E4D-490A-9260-A6C44301108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56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209D-332E-4686-A5A9-08D13E42E9D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6482-5968-4C38-872B-4582B9B5010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7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2CBB-CFC6-4EE6-AFD6-BD94E6874FD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2CA0-2E6D-48AD-A51A-2CC49AE3793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7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1DD9-A2F8-4DB9-93A9-C180D5DCE04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5EEE-1649-4578-8AD1-DE7EE2F85F02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05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0F72-097D-43F2-BC05-40E6C8D9108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254A-4B7D-4F28-8EBB-732A9EA2948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CCE2-DA9A-4CB3-BA82-B0F05A73E518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8901-BC90-496A-A0CC-6D1B44787C5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14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8623-39E1-4375-9906-707F538D99D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E783C-ADA9-4F1D-BA99-61ED04F12A6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4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E4B21-8199-46C1-A883-EFFF2348ECF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28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67AA-62A7-4C79-B915-AB7D8F961C0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C233-D352-41E9-AF44-7980BC222C0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2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AE71-7F14-4406-A74A-C25317C829DF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4FC1-C6CD-45BC-88D7-5E6ABBD95C8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02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1CA1-142C-4D27-8DFB-9BE5B7274FA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E17B-C859-45DB-BB25-B8F1063AC7EA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10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FE66-CC66-45F4-8425-E56BDE43A54F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7F93-050F-4E80-BC5C-185E8CF9312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3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5F190-09E2-4F1B-8B8D-AFDD6EA1CEF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0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DC9C8-8422-4EE8-A56C-BD8A582FBB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3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1AFE7-861A-44DA-8960-5C1C0FA3E73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2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02891-5FF8-43A0-B160-B274696B60B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B336-6528-4B81-BB34-E2CD4423992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1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1B703-5BC7-49F4-B825-314159183D0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0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D69CB0-A1B2-41D7-A83D-144B8B131E83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367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F4357-F438-49F2-97FD-363D039A1B9B}" type="slidenum">
              <a:rPr lang="es-E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2A6DF"/>
            </a:gs>
            <a:gs pos="50000">
              <a:srgbClr val="F4E8C5"/>
            </a:gs>
            <a:gs pos="100000">
              <a:srgbClr val="F9F3E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503355-0882-4D8A-9711-5C6E372E4ED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B3365-538D-4FDB-BC5B-FC9C1C7BEAC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23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4500563" y="4437063"/>
            <a:ext cx="4464050" cy="2232025"/>
          </a:xfrm>
          <a:prstGeom prst="cloud">
            <a:avLst/>
          </a:prstGeom>
          <a:solidFill>
            <a:srgbClr val="82D5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09711" y="346285"/>
            <a:ext cx="7345362" cy="4105275"/>
          </a:xfrm>
          <a:prstGeom prst="cloud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52" name="Rectangle 79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4724400"/>
            <a:ext cx="4105275" cy="144145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000099"/>
                </a:solidFill>
              </a:rPr>
              <a:t>Степанищева Л.Ф.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000099"/>
                </a:solidFill>
              </a:rPr>
              <a:t>учитель начальных классов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000099"/>
                </a:solidFill>
              </a:rPr>
              <a:t>МБОУ СОШ № 94 имени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000099"/>
                </a:solidFill>
              </a:rPr>
              <a:t>генерала </a:t>
            </a:r>
            <a:r>
              <a:rPr lang="ru-RU" altLang="ru-RU" sz="2000" b="1" dirty="0" err="1" smtClean="0">
                <a:solidFill>
                  <a:srgbClr val="000099"/>
                </a:solidFill>
              </a:rPr>
              <a:t>Лизюкова</a:t>
            </a:r>
            <a:r>
              <a:rPr lang="ru-RU" altLang="ru-RU" sz="2000" b="1" dirty="0" smtClean="0">
                <a:solidFill>
                  <a:srgbClr val="000099"/>
                </a:solidFill>
              </a:rPr>
              <a:t> А.И.</a:t>
            </a:r>
            <a:r>
              <a:rPr lang="ru-RU" altLang="ru-RU" sz="2000" dirty="0" smtClean="0">
                <a:solidFill>
                  <a:srgbClr val="3399FF"/>
                </a:solidFill>
              </a:rPr>
              <a:t>. </a:t>
            </a:r>
          </a:p>
          <a:p>
            <a:pPr algn="r" eaLnBrk="1" hangingPunct="1">
              <a:lnSpc>
                <a:spcPct val="90000"/>
              </a:lnSpc>
            </a:pPr>
            <a:endParaRPr lang="ru-RU" altLang="ru-RU" sz="2000" dirty="0" smtClean="0">
              <a:solidFill>
                <a:srgbClr val="3399FF"/>
              </a:solidFill>
            </a:endParaRPr>
          </a:p>
          <a:p>
            <a:pPr algn="r" eaLnBrk="1" hangingPunct="1">
              <a:lnSpc>
                <a:spcPct val="90000"/>
              </a:lnSpc>
            </a:pPr>
            <a:endParaRPr lang="es-ES" altLang="ru-RU" sz="2400" dirty="0" smtClean="0">
              <a:solidFill>
                <a:srgbClr val="3399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510337">
            <a:off x="1294060" y="972733"/>
            <a:ext cx="5976664" cy="3024336"/>
          </a:xfrm>
          <a:prstGeom prst="rect">
            <a:avLst/>
          </a:prstGeom>
          <a:noFill/>
        </p:spPr>
        <p:txBody>
          <a:bodyPr>
            <a:prstTxWarp prst="textDeflateInflateDeflate">
              <a:avLst>
                <a:gd name="adj" fmla="val 22055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Разнообразие </a:t>
            </a:r>
            <a:endParaRPr lang="ru-RU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облаков</a:t>
            </a:r>
            <a:endParaRPr lang="ru-RU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Облако 8"/>
          <p:cNvSpPr/>
          <p:nvPr/>
        </p:nvSpPr>
        <p:spPr>
          <a:xfrm rot="21425524">
            <a:off x="788988" y="5002213"/>
            <a:ext cx="2058987" cy="1379537"/>
          </a:xfrm>
          <a:prstGeom prst="cloud">
            <a:avLst/>
          </a:prstGeom>
          <a:solidFill>
            <a:srgbClr val="82D5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55" name="Прямоугольник 9"/>
          <p:cNvSpPr>
            <a:spLocks noChangeArrowheads="1"/>
          </p:cNvSpPr>
          <p:nvPr/>
        </p:nvSpPr>
        <p:spPr bwMode="auto">
          <a:xfrm>
            <a:off x="1187450" y="5300663"/>
            <a:ext cx="131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9"/>
                </a:solidFill>
              </a:rPr>
              <a:t>Воронеж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9"/>
                </a:solidFill>
              </a:rPr>
              <a:t>2015г.</a:t>
            </a:r>
            <a:endParaRPr lang="ru-RU" altLang="ru-R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19672" y="5445224"/>
            <a:ext cx="5798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Перистые облака</a:t>
            </a:r>
            <a:endParaRPr lang="ru-RU" sz="3200" dirty="0"/>
          </a:p>
        </p:txBody>
      </p:sp>
      <p:pic>
        <p:nvPicPr>
          <p:cNvPr id="31" name="Рисунок 2" descr="File:Cirrus sky panora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7"/>
          <a:stretch/>
        </p:blipFill>
        <p:spPr bwMode="auto">
          <a:xfrm>
            <a:off x="208926" y="620688"/>
            <a:ext cx="8674165" cy="3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" y="260648"/>
            <a:ext cx="8674165" cy="47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868" r="3844"/>
          <a:stretch>
            <a:fillRect/>
          </a:stretch>
        </p:blipFill>
        <p:spPr bwMode="auto">
          <a:xfrm>
            <a:off x="2285984" y="99460"/>
            <a:ext cx="5572164" cy="675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689" y="785794"/>
            <a:ext cx="24994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prstDash val="solid"/>
                </a:ln>
                <a:solidFill>
                  <a:srgbClr val="0E0793"/>
                </a:solidFill>
                <a:cs typeface="Arial" charset="0"/>
              </a:rPr>
              <a:t>Перистые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242889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>
                  <a:prstDash val="solid"/>
                </a:ln>
                <a:solidFill>
                  <a:srgbClr val="0E0793"/>
                </a:solidFill>
                <a:cs typeface="Arial" charset="0"/>
              </a:rPr>
              <a:t>Высоко-</a:t>
            </a:r>
          </a:p>
          <a:p>
            <a:pPr algn="ctr">
              <a:defRPr/>
            </a:pPr>
            <a:r>
              <a:rPr lang="ru-RU" sz="3600" b="1" dirty="0" smtClean="0">
                <a:ln>
                  <a:prstDash val="solid"/>
                </a:ln>
                <a:solidFill>
                  <a:srgbClr val="0E0793"/>
                </a:solidFill>
                <a:cs typeface="Arial" charset="0"/>
              </a:rPr>
              <a:t>кучевые</a:t>
            </a:r>
            <a:endParaRPr lang="ru-RU" sz="3600" b="1" dirty="0">
              <a:ln>
                <a:prstDash val="solid"/>
              </a:ln>
              <a:solidFill>
                <a:srgbClr val="0E0793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058" y="3286124"/>
            <a:ext cx="222214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prstDash val="solid"/>
                </a:ln>
                <a:solidFill>
                  <a:srgbClr val="0E0793"/>
                </a:solidFill>
                <a:cs typeface="Arial" charset="0"/>
              </a:rPr>
              <a:t>Кучевые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8"/>
            <a:ext cx="25459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prstDash val="solid"/>
                </a:ln>
                <a:solidFill>
                  <a:srgbClr val="0E0793"/>
                </a:solidFill>
                <a:cs typeface="Arial" charset="0"/>
              </a:rPr>
              <a:t>Дождевые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5644" y="5643578"/>
            <a:ext cx="250260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prstDash val="solid"/>
                </a:ln>
                <a:solidFill>
                  <a:srgbClr val="0E0793"/>
                </a:solidFill>
                <a:cs typeface="Arial" charset="0"/>
              </a:rPr>
              <a:t>Слоистые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00313" y="1214438"/>
            <a:ext cx="34290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57438" y="2571750"/>
            <a:ext cx="3429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57438" y="3571875"/>
            <a:ext cx="292893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28875" y="4857750"/>
            <a:ext cx="128587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3"/>
          </p:cNvCxnSpPr>
          <p:nvPr/>
        </p:nvCxnSpPr>
        <p:spPr>
          <a:xfrm>
            <a:off x="2487613" y="5997575"/>
            <a:ext cx="3656012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21"/>
          <p:cNvSpPr txBox="1">
            <a:spLocks noChangeArrowheads="1"/>
          </p:cNvSpPr>
          <p:nvPr/>
        </p:nvSpPr>
        <p:spPr bwMode="auto">
          <a:xfrm>
            <a:off x="7858125" y="600075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302" name="TextBox 22"/>
          <p:cNvSpPr txBox="1">
            <a:spLocks noChangeArrowheads="1"/>
          </p:cNvSpPr>
          <p:nvPr/>
        </p:nvSpPr>
        <p:spPr bwMode="auto">
          <a:xfrm>
            <a:off x="7858125" y="55721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303" name="TextBox 23"/>
          <p:cNvSpPr txBox="1">
            <a:spLocks noChangeArrowheads="1"/>
          </p:cNvSpPr>
          <p:nvPr/>
        </p:nvSpPr>
        <p:spPr bwMode="auto">
          <a:xfrm>
            <a:off x="7858125" y="5072063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2304" name="TextBox 24"/>
          <p:cNvSpPr txBox="1">
            <a:spLocks noChangeArrowheads="1"/>
          </p:cNvSpPr>
          <p:nvPr/>
        </p:nvSpPr>
        <p:spPr bwMode="auto">
          <a:xfrm>
            <a:off x="7858125" y="4572000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305" name="TextBox 25"/>
          <p:cNvSpPr txBox="1">
            <a:spLocks noChangeArrowheads="1"/>
          </p:cNvSpPr>
          <p:nvPr/>
        </p:nvSpPr>
        <p:spPr bwMode="auto">
          <a:xfrm>
            <a:off x="7858125" y="4071938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306" name="TextBox 26"/>
          <p:cNvSpPr txBox="1">
            <a:spLocks noChangeArrowheads="1"/>
          </p:cNvSpPr>
          <p:nvPr/>
        </p:nvSpPr>
        <p:spPr bwMode="auto">
          <a:xfrm>
            <a:off x="7858125" y="357187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2307" name="TextBox 27"/>
          <p:cNvSpPr txBox="1">
            <a:spLocks noChangeArrowheads="1"/>
          </p:cNvSpPr>
          <p:nvPr/>
        </p:nvSpPr>
        <p:spPr bwMode="auto">
          <a:xfrm>
            <a:off x="7858125" y="307181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2308" name="TextBox 28"/>
          <p:cNvSpPr txBox="1">
            <a:spLocks noChangeArrowheads="1"/>
          </p:cNvSpPr>
          <p:nvPr/>
        </p:nvSpPr>
        <p:spPr bwMode="auto">
          <a:xfrm flipH="1">
            <a:off x="7858125" y="2571750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2309" name="TextBox 29"/>
          <p:cNvSpPr txBox="1">
            <a:spLocks noChangeArrowheads="1"/>
          </p:cNvSpPr>
          <p:nvPr/>
        </p:nvSpPr>
        <p:spPr bwMode="auto">
          <a:xfrm>
            <a:off x="7858125" y="21431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2310" name="TextBox 30"/>
          <p:cNvSpPr txBox="1">
            <a:spLocks noChangeArrowheads="1"/>
          </p:cNvSpPr>
          <p:nvPr/>
        </p:nvSpPr>
        <p:spPr bwMode="auto">
          <a:xfrm>
            <a:off x="7786688" y="1643063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311" name="TextBox 31"/>
          <p:cNvSpPr txBox="1">
            <a:spLocks noChangeArrowheads="1"/>
          </p:cNvSpPr>
          <p:nvPr/>
        </p:nvSpPr>
        <p:spPr bwMode="auto">
          <a:xfrm>
            <a:off x="7786688" y="114300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12312" name="TextBox 32"/>
          <p:cNvSpPr txBox="1">
            <a:spLocks noChangeArrowheads="1"/>
          </p:cNvSpPr>
          <p:nvPr/>
        </p:nvSpPr>
        <p:spPr bwMode="auto">
          <a:xfrm>
            <a:off x="7786688" y="642938"/>
            <a:ext cx="78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2313" name="TextBox 37"/>
          <p:cNvSpPr txBox="1">
            <a:spLocks noChangeArrowheads="1"/>
          </p:cNvSpPr>
          <p:nvPr/>
        </p:nvSpPr>
        <p:spPr bwMode="auto">
          <a:xfrm>
            <a:off x="7572375" y="0"/>
            <a:ext cx="85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</a:rPr>
              <a:t>км</a:t>
            </a:r>
          </a:p>
        </p:txBody>
      </p:sp>
      <p:pic>
        <p:nvPicPr>
          <p:cNvPr id="12314" name="Picture 6" descr="C:\Users\Лёха\Desktop\picture3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00563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8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11188" y="0"/>
            <a:ext cx="8532812" cy="6858000"/>
          </a:xfrm>
          <a:prstGeom prst="cloudCallout">
            <a:avLst>
              <a:gd name="adj1" fmla="val -43750"/>
              <a:gd name="adj2" fmla="val 4537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51720" y="1124744"/>
            <a:ext cx="698477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99"/>
                </a:solidFill>
              </a:rPr>
              <a:t>Что такое облака?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99"/>
                </a:solidFill>
              </a:rPr>
              <a:t>Какие бывают облака?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rgbClr val="000099"/>
                </a:solidFill>
              </a:rPr>
              <a:t>Как </a:t>
            </a:r>
            <a:r>
              <a:rPr lang="ru-RU" altLang="ru-RU" sz="3600" b="1" i="1" dirty="0" smtClean="0">
                <a:solidFill>
                  <a:srgbClr val="000099"/>
                </a:solidFill>
              </a:rPr>
              <a:t>образуются облака</a:t>
            </a:r>
            <a:r>
              <a:rPr lang="ru-RU" altLang="ru-RU" sz="3600" b="1" i="1" dirty="0">
                <a:solidFill>
                  <a:srgbClr val="000099"/>
                </a:solidFill>
              </a:rPr>
              <a:t>?</a:t>
            </a:r>
            <a:endParaRPr lang="ru-RU" altLang="ru-RU" sz="3600" b="1" i="1" dirty="0" smtClean="0">
              <a:solidFill>
                <a:srgbClr val="000099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99"/>
                </a:solidFill>
              </a:rPr>
              <a:t>Из </a:t>
            </a:r>
            <a:r>
              <a:rPr lang="ru-RU" altLang="ru-RU" sz="3600" b="1" i="1" dirty="0">
                <a:solidFill>
                  <a:srgbClr val="000099"/>
                </a:solidFill>
              </a:rPr>
              <a:t>чего </a:t>
            </a:r>
            <a:r>
              <a:rPr lang="ru-RU" altLang="ru-RU" sz="3600" b="1" i="1" dirty="0" smtClean="0">
                <a:solidFill>
                  <a:srgbClr val="000099"/>
                </a:solidFill>
              </a:rPr>
              <a:t>облака состоят?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99"/>
                </a:solidFill>
              </a:rPr>
              <a:t>Какого </a:t>
            </a:r>
            <a:r>
              <a:rPr lang="ru-RU" altLang="ru-RU" sz="3600" b="1" i="1" dirty="0">
                <a:solidFill>
                  <a:srgbClr val="000099"/>
                </a:solidFill>
              </a:rPr>
              <a:t>цвета и </a:t>
            </a:r>
            <a:r>
              <a:rPr lang="ru-RU" altLang="ru-RU" sz="3600" b="1" i="1" dirty="0" smtClean="0">
                <a:solidFill>
                  <a:srgbClr val="000099"/>
                </a:solidFill>
              </a:rPr>
              <a:t>формы </a:t>
            </a:r>
            <a:r>
              <a:rPr lang="ru-RU" altLang="ru-RU" sz="3600" b="1" i="1" dirty="0">
                <a:solidFill>
                  <a:srgbClr val="000099"/>
                </a:solidFill>
              </a:rPr>
              <a:t>бывают </a:t>
            </a:r>
            <a:r>
              <a:rPr lang="ru-RU" altLang="ru-RU" sz="3600" b="1" i="1" dirty="0" smtClean="0">
                <a:solidFill>
                  <a:srgbClr val="000099"/>
                </a:solidFill>
              </a:rPr>
              <a:t>облака?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3600" b="1" i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194"/>
            <a:ext cx="8928992" cy="650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373216"/>
            <a:ext cx="6192688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5400" dirty="0" smtClean="0"/>
              <a:t>Перистые облака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543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lou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" y="116631"/>
            <a:ext cx="8888002" cy="660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361632"/>
            <a:ext cx="6192688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Кучевые облака</a:t>
            </a:r>
            <a:endParaRPr lang="ru-RU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oldpak.ru/wp-content/uploads/2012/04/sloist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" y="116632"/>
            <a:ext cx="895796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361632"/>
            <a:ext cx="6192688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5400" dirty="0" smtClean="0"/>
              <a:t>Слоистые облака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615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517232"/>
            <a:ext cx="6192688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 smtClean="0"/>
              <a:t>Грозовые облака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235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Образование  облака</a:t>
            </a:r>
            <a:endParaRPr kumimoji="0" lang="ru-RU" alt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052736"/>
            <a:ext cx="8807326" cy="5567830"/>
          </a:xfrm>
          <a:prstGeom prst="rect">
            <a:avLst/>
          </a:prstGeom>
        </p:spPr>
      </p:pic>
      <p:pic>
        <p:nvPicPr>
          <p:cNvPr id="16" name="Picture 8" descr="j0311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7" y="1147975"/>
            <a:ext cx="3857707" cy="28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j0311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2809667" cy="20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j0311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100644"/>
            <a:ext cx="2201523" cy="16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115616" y="1124744"/>
            <a:ext cx="7704856" cy="4680520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3180" y="116632"/>
            <a:ext cx="7704856" cy="4680520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19911362">
            <a:off x="993613" y="2295730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9911362">
            <a:off x="2277849" y="1398117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9911362">
            <a:off x="2993348" y="2529142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9911362">
            <a:off x="2234162" y="3398736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9911362">
            <a:off x="3209370" y="3869984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9911362">
            <a:off x="2251565" y="4257334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9911362">
            <a:off x="3406209" y="1305005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9911362">
            <a:off x="3730465" y="2403742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9911362">
            <a:off x="4253173" y="1398118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rot="19911362">
            <a:off x="5159541" y="2777974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 rot="19911362">
            <a:off x="4012730" y="3735891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19911362">
            <a:off x="5014702" y="1137988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/>
          <p:cNvSpPr/>
          <p:nvPr/>
        </p:nvSpPr>
        <p:spPr>
          <a:xfrm rot="19911362">
            <a:off x="5801659" y="3477132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9911362">
            <a:off x="6089692" y="1395630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/>
          <p:cNvSpPr/>
          <p:nvPr/>
        </p:nvSpPr>
        <p:spPr>
          <a:xfrm rot="19911362">
            <a:off x="4805456" y="4490747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/>
          <p:cNvSpPr/>
          <p:nvPr/>
        </p:nvSpPr>
        <p:spPr>
          <a:xfrm rot="19911362">
            <a:off x="1925133" y="2464306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/>
          <p:cNvSpPr/>
          <p:nvPr/>
        </p:nvSpPr>
        <p:spPr>
          <a:xfrm rot="19911362">
            <a:off x="1241202" y="3477131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/>
          <p:cNvSpPr/>
          <p:nvPr/>
        </p:nvSpPr>
        <p:spPr>
          <a:xfrm rot="19911362">
            <a:off x="6298939" y="2295730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/>
          <p:cNvSpPr/>
          <p:nvPr/>
        </p:nvSpPr>
        <p:spPr>
          <a:xfrm rot="19911362">
            <a:off x="7457843" y="3249221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/>
          <p:cNvSpPr/>
          <p:nvPr/>
        </p:nvSpPr>
        <p:spPr>
          <a:xfrm rot="19911362">
            <a:off x="6447534" y="4042740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 rot="19911362">
            <a:off x="6941056" y="2235609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апля 28"/>
          <p:cNvSpPr/>
          <p:nvPr/>
        </p:nvSpPr>
        <p:spPr>
          <a:xfrm rot="19911362">
            <a:off x="1148225" y="1418857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19911362">
            <a:off x="4805455" y="2256568"/>
            <a:ext cx="985159" cy="881000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74408" y="5804194"/>
            <a:ext cx="34275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Грозовые облака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1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67544" y="1340768"/>
            <a:ext cx="7848872" cy="2376264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2682044" y="2681300"/>
            <a:ext cx="6336704" cy="1827820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79512" y="3284984"/>
            <a:ext cx="5005064" cy="1080120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апля 1"/>
          <p:cNvSpPr/>
          <p:nvPr/>
        </p:nvSpPr>
        <p:spPr>
          <a:xfrm rot="19911362">
            <a:off x="1609540" y="2883558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9911362">
            <a:off x="1416378" y="3701121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9911362">
            <a:off x="2173641" y="3701121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9911362">
            <a:off x="2459336" y="2933357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9911362">
            <a:off x="3127494" y="3045520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9911362">
            <a:off x="3867926" y="3306149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9911362">
            <a:off x="2920162" y="2042983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9911362">
            <a:off x="3785962" y="1880518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9911362">
            <a:off x="4086257" y="3914650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9911362">
            <a:off x="4297010" y="2501961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9911362">
            <a:off x="1408143" y="2191824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9911362">
            <a:off x="7537368" y="3142566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rot="19911362">
            <a:off x="2166959" y="2172898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 rot="19911362">
            <a:off x="4795094" y="3351484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19911362">
            <a:off x="5522715" y="3754446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/>
          <p:cNvSpPr/>
          <p:nvPr/>
        </p:nvSpPr>
        <p:spPr>
          <a:xfrm rot="19911362">
            <a:off x="2758398" y="3888642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9911362">
            <a:off x="5049615" y="2354538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/>
          <p:cNvSpPr/>
          <p:nvPr/>
        </p:nvSpPr>
        <p:spPr>
          <a:xfrm rot="19911362">
            <a:off x="6623873" y="1991378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/>
          <p:cNvSpPr/>
          <p:nvPr/>
        </p:nvSpPr>
        <p:spPr>
          <a:xfrm rot="19911362">
            <a:off x="5768797" y="1991378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/>
          <p:cNvSpPr/>
          <p:nvPr/>
        </p:nvSpPr>
        <p:spPr>
          <a:xfrm rot="19911362">
            <a:off x="6634453" y="2877308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/>
          <p:cNvSpPr/>
          <p:nvPr/>
        </p:nvSpPr>
        <p:spPr>
          <a:xfrm rot="19911362">
            <a:off x="6166662" y="3856700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/>
          <p:cNvSpPr/>
          <p:nvPr/>
        </p:nvSpPr>
        <p:spPr>
          <a:xfrm rot="19911362">
            <a:off x="6049696" y="2649132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/>
          <p:cNvSpPr/>
          <p:nvPr/>
        </p:nvSpPr>
        <p:spPr>
          <a:xfrm rot="19911362">
            <a:off x="6952610" y="3462068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 rot="19911362">
            <a:off x="4718947" y="1769780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апля 28"/>
          <p:cNvSpPr/>
          <p:nvPr/>
        </p:nvSpPr>
        <p:spPr>
          <a:xfrm rot="19911362">
            <a:off x="5350799" y="3047270"/>
            <a:ext cx="432048" cy="432048"/>
          </a:xfrm>
          <a:prstGeom prst="teardrop">
            <a:avLst>
              <a:gd name="adj" fmla="val 15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979712" y="5517232"/>
            <a:ext cx="5798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Слоистые </a:t>
            </a:r>
            <a:r>
              <a:rPr lang="ru-RU" sz="3200" dirty="0" smtClean="0"/>
              <a:t>облака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5730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681</TotalTime>
  <Words>79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Облака</vt:lpstr>
      <vt:lpstr>Diseño predeterminado</vt:lpstr>
      <vt:lpstr>3_Апекс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Lubov</dc:creator>
  <cp:lastModifiedBy>Хозяин</cp:lastModifiedBy>
  <cp:revision>51</cp:revision>
  <dcterms:created xsi:type="dcterms:W3CDTF">2015-11-20T17:25:18Z</dcterms:created>
  <dcterms:modified xsi:type="dcterms:W3CDTF">2016-02-13T10:17:46Z</dcterms:modified>
</cp:coreProperties>
</file>