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60" r:id="rId2"/>
    <p:sldId id="257" r:id="rId3"/>
    <p:sldId id="261" r:id="rId4"/>
    <p:sldId id="262" r:id="rId5"/>
    <p:sldId id="264" r:id="rId6"/>
    <p:sldId id="263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77373"/>
          </a:xfrm>
        </p:spPr>
      </p:pic>
      <p:sp>
        <p:nvSpPr>
          <p:cNvPr id="5" name="Прямоугольник 4"/>
          <p:cNvSpPr/>
          <p:nvPr/>
        </p:nvSpPr>
        <p:spPr>
          <a:xfrm>
            <a:off x="857224" y="428605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cs typeface="Arial"/>
              </a:rPr>
              <a:t>Урок </a:t>
            </a:r>
            <a:r>
              <a:rPr lang="ru-RU" sz="28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cs typeface="Arial"/>
              </a:rPr>
              <a:t>технологии</a:t>
            </a:r>
            <a:r>
              <a:rPr lang="ru-RU" sz="28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cs typeface="Arial"/>
              </a:rPr>
              <a:t/>
            </a:r>
            <a:br>
              <a:rPr lang="ru-RU" sz="28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cs typeface="Arial"/>
              </a:rPr>
            </a:br>
            <a:r>
              <a:rPr lang="ru-RU" sz="28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cs typeface="Arial"/>
              </a:rPr>
              <a:t>1 класс </a:t>
            </a:r>
            <a:endParaRPr lang="ru-RU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928803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+mj-lt"/>
              </a:rPr>
              <a:t>Что может пластилин?</a:t>
            </a:r>
            <a:endParaRPr lang="ru-RU" sz="3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5589240"/>
            <a:ext cx="4714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РЕХИНА МАРИЯ АЛЕКСАНДРОВНА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УЧИТЕЛЬ НАЧАЛЬНЫХ КЛАССОВ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ГБОУ СОШ № 491 Г. САНКТ-ПЕТЕРБУРГ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Наши работы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46234" y="481334"/>
            <a:ext cx="499511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4" y="0"/>
            <a:ext cx="9149224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0"/>
            <a:ext cx="3337545" cy="3246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Состав пластилина: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971600" y="2204864"/>
            <a:ext cx="6400800" cy="34747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3600" dirty="0" smtClean="0">
                <a:solidFill>
                  <a:srgbClr val="000000"/>
                </a:solidFill>
              </a:rPr>
              <a:t>Воск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600" dirty="0" smtClean="0">
                <a:solidFill>
                  <a:srgbClr val="000000"/>
                </a:solidFill>
              </a:rPr>
              <a:t>Глина, мелко молотая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600" dirty="0" smtClean="0">
                <a:solidFill>
                  <a:srgbClr val="000000"/>
                </a:solidFill>
              </a:rPr>
              <a:t>Вазелин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600" dirty="0" smtClean="0">
                <a:solidFill>
                  <a:srgbClr val="000000"/>
                </a:solidFill>
              </a:rPr>
              <a:t>Картофельная мука или тальк</a:t>
            </a:r>
            <a:endParaRPr lang="ru-RU" sz="3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Виды пластилина: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475656" y="1988840"/>
            <a:ext cx="6400800" cy="3474720"/>
          </a:xfrm>
        </p:spPr>
        <p:txBody>
          <a:bodyPr/>
          <a:lstStyle/>
          <a:p>
            <a:pPr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Восковой  пластилин:                         </a:t>
            </a:r>
          </a:p>
          <a:p>
            <a:pPr>
              <a:buNone/>
              <a:defRPr/>
            </a:pPr>
            <a:r>
              <a:rPr lang="ru-RU" dirty="0" smtClean="0">
                <a:solidFill>
                  <a:srgbClr val="000000"/>
                </a:solidFill>
              </a:rPr>
              <a:t>восково-глиняный</a:t>
            </a:r>
          </a:p>
          <a:p>
            <a:pPr>
              <a:buNone/>
              <a:defRPr/>
            </a:pPr>
            <a:r>
              <a:rPr lang="ru-RU" dirty="0" smtClean="0">
                <a:solidFill>
                  <a:srgbClr val="000000"/>
                </a:solidFill>
              </a:rPr>
              <a:t>восково-жировой</a:t>
            </a:r>
          </a:p>
          <a:p>
            <a:pPr>
              <a:buNone/>
              <a:defRPr/>
            </a:pPr>
            <a:r>
              <a:rPr lang="ru-RU" dirty="0" err="1" smtClean="0">
                <a:solidFill>
                  <a:srgbClr val="000000"/>
                </a:solidFill>
              </a:rPr>
              <a:t>восково-серно-смоляной</a:t>
            </a:r>
            <a:r>
              <a:rPr lang="ru-RU" dirty="0" smtClean="0">
                <a:solidFill>
                  <a:srgbClr val="000000"/>
                </a:solidFill>
              </a:rPr>
              <a:t>         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963768"/>
            <a:ext cx="2867288" cy="2667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88840"/>
            <a:ext cx="3150096" cy="3150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65429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Виды пластилина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smtClean="0"/>
              <a:t>    </a:t>
            </a:r>
            <a:r>
              <a:rPr lang="ru-RU" sz="2800" b="1" dirty="0" smtClean="0">
                <a:solidFill>
                  <a:srgbClr val="FF0000"/>
                </a:solidFill>
              </a:rPr>
              <a:t>затвердевающий 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пластилин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</a:rPr>
              <a:t>моделирующая</a:t>
            </a:r>
            <a:r>
              <a:rPr lang="ru-RU" sz="2800" b="1" dirty="0" smtClean="0">
                <a:solidFill>
                  <a:srgbClr val="FF0000"/>
                </a:solidFill>
              </a:rPr>
              <a:t> масса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1911"/>
            <a:ext cx="3352767" cy="25145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573016"/>
            <a:ext cx="3168928" cy="2591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Виды пластилина: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627784" y="1412776"/>
            <a:ext cx="6400800" cy="347472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Шариковый пластилин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евгений\Desktop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000372"/>
            <a:ext cx="2564921" cy="2505073"/>
          </a:xfrm>
          <a:prstGeom prst="rect">
            <a:avLst/>
          </a:prstGeom>
          <a:noFill/>
        </p:spPr>
      </p:pic>
      <p:pic>
        <p:nvPicPr>
          <p:cNvPr id="4099" name="Picture 3" descr="C:\Users\евгений\Desktop\19984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500306"/>
            <a:ext cx="419383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848872" cy="11430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Свойства пластилина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87624" y="1484784"/>
            <a:ext cx="6400800" cy="347472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2800" dirty="0" smtClean="0">
                <a:solidFill>
                  <a:srgbClr val="000000"/>
                </a:solidFill>
              </a:rPr>
              <a:t>легко гнется и вытягивается;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2800" dirty="0" smtClean="0">
                <a:solidFill>
                  <a:srgbClr val="000000"/>
                </a:solidFill>
              </a:rPr>
              <a:t>сохраняет приданную ему форму;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2800" dirty="0" smtClean="0">
                <a:solidFill>
                  <a:srgbClr val="000000"/>
                </a:solidFill>
              </a:rPr>
              <a:t>при высокой температуре  или на солнце начинает  течь;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2800" dirty="0" smtClean="0">
                <a:solidFill>
                  <a:srgbClr val="000000"/>
                </a:solidFill>
              </a:rPr>
              <a:t>размягчившийся пластилин можно охладить, положив его на некоторое время в холодильник или опустив в холодную воду;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2800" dirty="0" smtClean="0">
                <a:solidFill>
                  <a:srgbClr val="000000"/>
                </a:solidFill>
              </a:rPr>
              <a:t>долго сохраняет приданную ему форму;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2800" dirty="0" smtClean="0">
                <a:solidFill>
                  <a:srgbClr val="000000"/>
                </a:solidFill>
              </a:rPr>
              <a:t>имеет цвет.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505" y="54868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Инструменты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евгений\Desktop\22735H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71678"/>
            <a:ext cx="3143272" cy="3143272"/>
          </a:xfrm>
          <a:prstGeom prst="rect">
            <a:avLst/>
          </a:prstGeom>
          <a:noFill/>
        </p:spPr>
      </p:pic>
      <p:pic>
        <p:nvPicPr>
          <p:cNvPr id="6147" name="Picture 3" descr="C:\Users\евгений\Desktop\1704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643446"/>
            <a:ext cx="4024314" cy="1715364"/>
          </a:xfrm>
          <a:prstGeom prst="rect">
            <a:avLst/>
          </a:prstGeom>
          <a:noFill/>
        </p:spPr>
      </p:pic>
      <p:pic>
        <p:nvPicPr>
          <p:cNvPr id="6148" name="Picture 4" descr="C:\Users\евгений\Desktop\660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571612"/>
            <a:ext cx="257176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Приёмы работы с пластилином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Что можно сделать с пластилином?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43608" y="2564904"/>
            <a:ext cx="6400800" cy="3474720"/>
          </a:xfrm>
        </p:spPr>
        <p:txBody>
          <a:bodyPr/>
          <a:lstStyle/>
          <a:p>
            <a:pPr>
              <a:buNone/>
              <a:defRPr/>
            </a:pPr>
            <a:r>
              <a:rPr lang="ru-RU" dirty="0" smtClean="0">
                <a:solidFill>
                  <a:srgbClr val="000000"/>
                </a:solidFill>
              </a:rPr>
              <a:t>Отрезать                                  Вдавить</a:t>
            </a:r>
          </a:p>
          <a:p>
            <a:pPr>
              <a:defRPr/>
            </a:pPr>
            <a:endParaRPr lang="ru-RU" sz="800" dirty="0" smtClean="0">
              <a:solidFill>
                <a:srgbClr val="000000"/>
              </a:solidFill>
            </a:endParaRPr>
          </a:p>
          <a:p>
            <a:pPr>
              <a:buNone/>
              <a:defRPr/>
            </a:pPr>
            <a:r>
              <a:rPr lang="ru-RU" dirty="0" smtClean="0">
                <a:solidFill>
                  <a:srgbClr val="000000"/>
                </a:solidFill>
              </a:rPr>
              <a:t>Скатать                                     Перекрутить</a:t>
            </a:r>
          </a:p>
          <a:p>
            <a:pPr>
              <a:defRPr/>
            </a:pPr>
            <a:endParaRPr lang="ru-RU" sz="800" dirty="0" smtClean="0">
              <a:solidFill>
                <a:srgbClr val="000000"/>
              </a:solidFill>
            </a:endParaRPr>
          </a:p>
          <a:p>
            <a:pPr>
              <a:buNone/>
              <a:defRPr/>
            </a:pPr>
            <a:r>
              <a:rPr lang="ru-RU" dirty="0" smtClean="0">
                <a:solidFill>
                  <a:srgbClr val="000000"/>
                </a:solidFill>
              </a:rPr>
              <a:t>Вытянуть                                  Размять</a:t>
            </a:r>
          </a:p>
          <a:p>
            <a:pPr>
              <a:defRPr/>
            </a:pPr>
            <a:endParaRPr lang="ru-RU" sz="800" dirty="0" smtClean="0">
              <a:solidFill>
                <a:srgbClr val="000000"/>
              </a:solidFill>
            </a:endParaRPr>
          </a:p>
          <a:p>
            <a:pPr>
              <a:buNone/>
              <a:defRPr/>
            </a:pPr>
            <a:r>
              <a:rPr lang="ru-RU" dirty="0" smtClean="0">
                <a:solidFill>
                  <a:srgbClr val="000000"/>
                </a:solidFill>
              </a:rPr>
              <a:t>Раскатать                                  Слепить</a:t>
            </a:r>
          </a:p>
          <a:p>
            <a:pPr>
              <a:defRPr/>
            </a:pPr>
            <a:endParaRPr lang="ru-RU" sz="800" dirty="0" smtClean="0">
              <a:solidFill>
                <a:srgbClr val="000000"/>
              </a:solidFill>
            </a:endParaRPr>
          </a:p>
          <a:p>
            <a:pPr>
              <a:buNone/>
              <a:defRPr/>
            </a:pPr>
            <a:r>
              <a:rPr lang="ru-RU" dirty="0" smtClean="0">
                <a:solidFill>
                  <a:srgbClr val="000000"/>
                </a:solidFill>
              </a:rPr>
              <a:t>Сплющить                                </a:t>
            </a:r>
            <a:r>
              <a:rPr lang="ru-RU" dirty="0" err="1" smtClean="0">
                <a:solidFill>
                  <a:srgbClr val="000000"/>
                </a:solidFill>
              </a:rPr>
              <a:t>Прищипнуть</a:t>
            </a:r>
            <a:endParaRPr lang="ru-RU" dirty="0" smtClean="0">
              <a:solidFill>
                <a:srgbClr val="000000"/>
              </a:solidFill>
            </a:endParaRPr>
          </a:p>
          <a:p>
            <a:pPr>
              <a:buNone/>
              <a:defRPr/>
            </a:pPr>
            <a:r>
              <a:rPr lang="ru-RU" dirty="0" smtClean="0"/>
              <a:t>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222</TotalTime>
  <Words>114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Состав пластилина:</vt:lpstr>
      <vt:lpstr>Виды пластилина:</vt:lpstr>
      <vt:lpstr>Виды пластилина      затвердевающий  пластилин моделирующая масса</vt:lpstr>
      <vt:lpstr>Виды пластилина:</vt:lpstr>
      <vt:lpstr>Свойства пластилина</vt:lpstr>
      <vt:lpstr>Инструменты</vt:lpstr>
      <vt:lpstr>Приёмы работы с пластилином Что можно сделать с пластилином?</vt:lpstr>
      <vt:lpstr>Наши работы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Школа</cp:lastModifiedBy>
  <cp:revision>76</cp:revision>
  <dcterms:created xsi:type="dcterms:W3CDTF">2014-01-28T16:15:30Z</dcterms:created>
  <dcterms:modified xsi:type="dcterms:W3CDTF">2016-02-08T11:04:55Z</dcterms:modified>
</cp:coreProperties>
</file>