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553CCA9D-CA88-4D92-8A62-F45B9F4687C2}" type="datetimeFigureOut">
              <a:rPr lang="ru-RU"/>
              <a:pPr>
                <a:defRPr/>
              </a:pPr>
              <a:t>13.02.2016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A1A515F-75C6-48D0-BE77-631723626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8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D5370-69E0-46EC-A643-9909AE116978}" type="datetimeFigureOut">
              <a:rPr lang="ru-RU"/>
              <a:pPr>
                <a:defRPr/>
              </a:pPr>
              <a:t>13.02.2016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BF768-1BC7-49E9-B308-FB16510BF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BC9D-32E4-4CED-A808-193099893E32}" type="datetimeFigureOut">
              <a:rPr lang="ru-RU"/>
              <a:pPr>
                <a:defRPr/>
              </a:pPr>
              <a:t>13.02.2016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2E828-25CC-4016-941A-7A24360C7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72DAE8-B8D8-4D10-8326-B08E464C40C9}" type="datetimeFigureOut">
              <a:rPr lang="ru-RU"/>
              <a:pPr>
                <a:defRPr/>
              </a:pPr>
              <a:t>13.02.2016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41A340-D81E-41D2-AC60-281EAF35B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42929AAA-33B2-484B-9BDA-877DA5D19EB7}" type="datetimeFigureOut">
              <a:rPr lang="ru-RU"/>
              <a:pPr>
                <a:defRPr/>
              </a:pPr>
              <a:t>13.02.2016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2A31024-FFA9-4950-A96A-C81B63CA3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8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8A4D4C-0075-40DC-891A-FEFA5F32F53F}" type="datetimeFigureOut">
              <a:rPr lang="ru-RU"/>
              <a:pPr>
                <a:defRPr/>
              </a:pPr>
              <a:t>13.02.2016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CABA0B-C467-4CE8-91C8-42DE435C0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79CE64-09B2-4F33-B292-DA42C6325683}" type="datetimeFigureOut">
              <a:rPr lang="ru-RU"/>
              <a:pPr>
                <a:defRPr/>
              </a:pPr>
              <a:t>13.02.2016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25A356-2BC9-4420-BB73-BB69E3898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5E73DC-4837-4651-BCEC-9CFFD790A2D3}" type="datetimeFigureOut">
              <a:rPr lang="ru-RU"/>
              <a:pPr>
                <a:defRPr/>
              </a:pPr>
              <a:t>13.02.2016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5B0FAB-64B2-4EBD-ACCA-24243F337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982E7-A0FF-490A-B57D-35A6A4CF28D9}" type="datetimeFigureOut">
              <a:rPr lang="ru-RU"/>
              <a:pPr>
                <a:defRPr/>
              </a:pPr>
              <a:t>13.02.2016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6C89-8336-49EA-9115-E5777AB78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8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0A8A10A2-3A8C-4AF7-A5C9-CC9C53679EF0}" type="datetimeFigureOut">
              <a:rPr lang="ru-RU"/>
              <a:pPr>
                <a:defRPr/>
              </a:pPr>
              <a:t>13.02.2016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6569DBD-0D05-4CFF-B459-12D118068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8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18523C86-0708-4ED1-BF4D-641D8E5989F4}" type="datetimeFigureOut">
              <a:rPr lang="ru-RU"/>
              <a:pPr>
                <a:defRPr/>
              </a:pPr>
              <a:t>13.02.2016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1B1705C-FB00-48FC-8D74-81C3CCFF2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8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079E8AF-116C-4AD7-B3DA-30336D98D4DD}" type="datetimeFigureOut">
              <a:rPr lang="ru-RU"/>
              <a:pPr>
                <a:defRPr/>
              </a:pPr>
              <a:t>13.02.2016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A7F0D10-87C9-4356-B29C-E9FD3A107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56" r:id="rId7"/>
    <p:sldLayoutId id="2147483765" r:id="rId8"/>
    <p:sldLayoutId id="2147483766" r:id="rId9"/>
    <p:sldLayoutId id="2147483757" r:id="rId10"/>
    <p:sldLayoutId id="2147483758" r:id="rId11"/>
  </p:sldLayoutIdLst>
  <p:transition spd="med" advTm="8000">
    <p:fade/>
  </p:transition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214313" y="214313"/>
            <a:ext cx="8643937" cy="45259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МБДОУ «Детский сад «Полянка» комбинированного вида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№ 47»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Энгельсского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муниципального района Саратовской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области.</a:t>
            </a:r>
          </a:p>
        </p:txBody>
      </p:sp>
      <p:pic>
        <p:nvPicPr>
          <p:cNvPr id="10243" name="Рисунок 3" descr="P10108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1571638"/>
            <a:ext cx="2732087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2786050" y="5286388"/>
            <a:ext cx="3643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Тюленев Вова</a:t>
            </a:r>
            <a:endParaRPr lang="ru-RU" sz="2800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85720" y="5905521"/>
            <a:ext cx="80724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Воспитатель: Скрынникова Лариса Владимировна</a:t>
            </a:r>
            <a:endParaRPr lang="ru-RU" sz="2800" dirty="0">
              <a:latin typeface="Cambria" pitchFamily="18" charset="0"/>
            </a:endParaRPr>
          </a:p>
        </p:txBody>
      </p:sp>
    </p:spTree>
  </p:cSld>
  <p:clrMapOvr>
    <a:masterClrMapping/>
  </p:clrMapOvr>
  <p:transition spd="med" advTm="8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 descr="414_039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36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526280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Я очень удивился тому, что услышал и решил,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что больше муравьёв обижать не буду.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ransition spd="med" advTm="8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овый точечный рисун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4954591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А вы не обижаете муравьёв? Не надо! Ведь они приносят пользу!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Берегите муравьёв,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Полюбите муравьёв,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Не губите их дома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Лес «спасибо» вам скажет, друзья!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8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8286750" cy="4525962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       Идеей данного произведения является описание встречи мальчика с муравьями, благодаря которой меняется его отношение к ним. А после того, что мальчик узнал от своей мамы о муравьях, он задумывается об их пользе и призывает окружающих не разрушать муравейники.</a:t>
            </a:r>
          </a:p>
        </p:txBody>
      </p:sp>
    </p:spTree>
  </p:cSld>
  <p:clrMapOvr>
    <a:masterClrMapping/>
  </p:clrMapOvr>
  <p:transition spd="med" advTm="8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овый-точечный-рисун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Муравейник</a:t>
            </a:r>
            <a:endParaRPr lang="ru-RU" sz="54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8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овый-точечный-рисун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786842" cy="4525963"/>
          </a:xfrm>
          <a:effectLst>
            <a:glow rad="139700">
              <a:schemeClr val="tx1"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Я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живу в доме, рядом с которым стоит небольшой 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лес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Мы с мамой часто туда ходим.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Однажды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летом мы гуляли по лесу и увидели 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дерево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Под ним стоял высокий муравейник. </a:t>
            </a:r>
          </a:p>
        </p:txBody>
      </p:sp>
    </p:spTree>
  </p:cSld>
  <p:clrMapOvr>
    <a:masterClrMapping/>
  </p:clrMapOvr>
  <p:transition spd="med" advTm="8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6028.13388235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309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786842" cy="4525963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Когда мы проходили мимо, я споткнулся и упал.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Моя рука попала прямо в муравейник. Я закричал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от неожиданности и начал стряхивать с себя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муравьёв. Они падали на землю, а я топтал их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ногой.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8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8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овый-точечный-рисун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06"/>
            <a:ext cx="9144000" cy="675738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4525963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Мама меня остановила и сказала, что муравьёв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обижать нельзя, потому что лес без них не выживет.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 очень удивился и спросил: «Почему?»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8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муравейник_в_разрезе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4525963"/>
          </a:xfrm>
        </p:spPr>
        <p:txBody>
          <a:bodyPr>
            <a:norm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Вот что мне ответила мама: 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– Муравьи приносят пользу, ведь они – санитары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леса. Ходы муравьёв в земле делают её рыхлой.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Благодаря этому корни растений лучше дышат. </a:t>
            </a:r>
            <a:endParaRPr lang="ru-RU" sz="28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8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овый-точечный-рисун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372476" cy="4525963"/>
          </a:xfrm>
        </p:spPr>
        <p:txBody>
          <a:bodyPr>
            <a:norm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Добывая себе пищу, они приносят в муравейник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большое количество насекомых и их личинок. </a:t>
            </a:r>
            <a:endParaRPr lang="ru-RU" sz="28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8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овый точечный рисун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77916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358" y="357166"/>
            <a:ext cx="8329642" cy="4525963"/>
          </a:xfrm>
        </p:spPr>
        <p:txBody>
          <a:bodyPr>
            <a:norm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А ещё муравей может тащить груз, масса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которого в 50 раз больше его собственной!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 advTm="8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181</TotalTime>
  <Words>295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Литейная</vt:lpstr>
      <vt:lpstr>Слайд 1</vt:lpstr>
      <vt:lpstr>Слайд 2</vt:lpstr>
      <vt:lpstr>Муравейник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62</cp:revision>
  <dcterms:created xsi:type="dcterms:W3CDTF">2013-10-16T15:52:59Z</dcterms:created>
  <dcterms:modified xsi:type="dcterms:W3CDTF">2016-02-13T16:44:59Z</dcterms:modified>
</cp:coreProperties>
</file>