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233CB-1C2D-4A47-B8EC-BC59F40C67F2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D1231-EAA1-40CE-9911-97AAEA2836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233CB-1C2D-4A47-B8EC-BC59F40C67F2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D1231-EAA1-40CE-9911-97AAEA2836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233CB-1C2D-4A47-B8EC-BC59F40C67F2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D1231-EAA1-40CE-9911-97AAEA2836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233CB-1C2D-4A47-B8EC-BC59F40C67F2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D1231-EAA1-40CE-9911-97AAEA2836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233CB-1C2D-4A47-B8EC-BC59F40C67F2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D1231-EAA1-40CE-9911-97AAEA2836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233CB-1C2D-4A47-B8EC-BC59F40C67F2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D1231-EAA1-40CE-9911-97AAEA2836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233CB-1C2D-4A47-B8EC-BC59F40C67F2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D1231-EAA1-40CE-9911-97AAEA2836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233CB-1C2D-4A47-B8EC-BC59F40C67F2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D1231-EAA1-40CE-9911-97AAEA2836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233CB-1C2D-4A47-B8EC-BC59F40C67F2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D1231-EAA1-40CE-9911-97AAEA2836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233CB-1C2D-4A47-B8EC-BC59F40C67F2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D1231-EAA1-40CE-9911-97AAEA2836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233CB-1C2D-4A47-B8EC-BC59F40C67F2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D1231-EAA1-40CE-9911-97AAEA2836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233CB-1C2D-4A47-B8EC-BC59F40C67F2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D1231-EAA1-40CE-9911-97AAEA2836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00\Desktop\Картинки\0_f80f_26f5ee4d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048"/>
            <a:ext cx="9144000" cy="68640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00\Desktop\Картинки\5799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00\Desktop\Картинки\IMG_27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00\Desktop\Картинки\467894_201109201542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00\Desktop\Картинки\5c742db8ae2984bcfe77320674860826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00\Desktop\Картинки\P10502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00\Desktop\Картинки\pic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00\Desktop\Картинки\163_2109_02_sl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00\Desktop\Картинки\4595851_514075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0158"/>
            <a:ext cx="9144000" cy="69181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00\Desktop\Картинки\stock-vector-elephant-painter-30555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20"/>
            <a:ext cx="9144000" cy="6832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Экран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Оля</dc:creator>
  <cp:lastModifiedBy>Оля</cp:lastModifiedBy>
  <cp:revision>3</cp:revision>
  <dcterms:created xsi:type="dcterms:W3CDTF">2011-12-03T18:36:42Z</dcterms:created>
  <dcterms:modified xsi:type="dcterms:W3CDTF">2012-01-12T19:10:10Z</dcterms:modified>
</cp:coreProperties>
</file>