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79" r:id="rId2"/>
    <p:sldId id="663" r:id="rId3"/>
    <p:sldId id="633" r:id="rId4"/>
    <p:sldId id="652" r:id="rId5"/>
    <p:sldId id="666" r:id="rId6"/>
    <p:sldId id="680" r:id="rId7"/>
    <p:sldId id="674" r:id="rId8"/>
    <p:sldId id="670" r:id="rId9"/>
    <p:sldId id="671" r:id="rId10"/>
    <p:sldId id="672" r:id="rId11"/>
    <p:sldId id="661" r:id="rId12"/>
    <p:sldId id="675" r:id="rId13"/>
    <p:sldId id="676" r:id="rId14"/>
    <p:sldId id="677" r:id="rId15"/>
    <p:sldId id="678" r:id="rId16"/>
    <p:sldId id="6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CC"/>
    <a:srgbClr val="FED6E0"/>
    <a:srgbClr val="00FFFF"/>
    <a:srgbClr val="FFFFA3"/>
    <a:srgbClr val="92D050"/>
    <a:srgbClr val="6DD9FF"/>
    <a:srgbClr val="FFF185"/>
    <a:srgbClr val="003300"/>
    <a:srgbClr val="C7E6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54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563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tatuzova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92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702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«Табличное вычитание»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0802" y="1627847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3" y="1337920"/>
            <a:ext cx="4321167" cy="29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4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6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–  9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89" y="1370385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9788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8064" y="1700808"/>
            <a:ext cx="0" cy="348396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44077" y="5184774"/>
            <a:ext cx="4303987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7889" y="49539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26908" y="9234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243" y="1385133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5205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89" y="4971107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56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83681 -0.59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0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441" y="1412775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231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85525" y="14032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35696" y="14130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212" y="569536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ОБРАЗЕЦ РАССКАЗА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33333E-6 L 0.75556 -0.0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7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67205 0.041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57917 0.09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 animBg="1"/>
      <p:bldP spid="37" grpId="0" animBg="1"/>
      <p:bldP spid="38" grpId="0" animBg="1"/>
      <p:bldP spid="23" grpId="0"/>
      <p:bldP spid="23" grpId="1"/>
      <p:bldP spid="24" grpId="0"/>
      <p:bldP spid="24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0523" y="1288632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231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74870" y="16340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7265" y="20214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 –  7   =  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2151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510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7504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 –  8   = 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201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176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201" y="26144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742" y="3878594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9512" y="5170815"/>
            <a:ext cx="487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5115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 –  9   =   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369" y="2492896"/>
            <a:ext cx="3884309" cy="394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2-конечная звезда 3"/>
          <p:cNvSpPr/>
          <p:nvPr/>
        </p:nvSpPr>
        <p:spPr>
          <a:xfrm>
            <a:off x="8588485" y="3565377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32-конечная звезда 36"/>
          <p:cNvSpPr/>
          <p:nvPr/>
        </p:nvSpPr>
        <p:spPr>
          <a:xfrm>
            <a:off x="8571162" y="249289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32-конечная звезда 37"/>
          <p:cNvSpPr/>
          <p:nvPr/>
        </p:nvSpPr>
        <p:spPr>
          <a:xfrm>
            <a:off x="5058369" y="3548054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4866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1950" y="1311151"/>
            <a:ext cx="193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уменьшаемое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1950" y="16614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вычитаемое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6734" y="1288632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целое</a:t>
            </a:r>
            <a:endParaRPr lang="ru-RU" sz="2400" dirty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6734" y="167119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441" y="710986"/>
            <a:ext cx="876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 записи Пети. Расскажи, как он нашёл разности.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1950" y="202145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разность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6734" y="2031231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часть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 –  7   =  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32151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510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7504" y="38610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 –  8   = 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5841" y="561457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8275" y="2478148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95" y="5635780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112" y="5931110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9520" y="2433984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5343" y="5931111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596256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077265" y="1295003"/>
            <a:ext cx="527709" cy="1194487"/>
            <a:chOff x="3779912" y="1340768"/>
            <a:chExt cx="527709" cy="119448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779912" y="1340768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54259" y="1686169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856654" y="2073590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92280" y="1298409"/>
            <a:ext cx="527709" cy="1194487"/>
            <a:chOff x="3779912" y="1340768"/>
            <a:chExt cx="527709" cy="119448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779912" y="1340768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54259" y="1686169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56654" y="2073590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9506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08" y="724578"/>
            <a:ext cx="9146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7 а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Два муравья выбежали из муравейника в противоположных направлениях. Через некоторое время расстояние между ними было 14 </a:t>
            </a:r>
            <a:r>
              <a:rPr lang="ru-RU" sz="2400" dirty="0" err="1" smtClean="0">
                <a:solidFill>
                  <a:srgbClr val="002060"/>
                </a:solidFill>
                <a:latin typeface="Arial Narrow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. На каком расстоянии от муравейника в это время </a:t>
            </a:r>
            <a:r>
              <a:rPr lang="ru-RU" sz="2400" smtClean="0">
                <a:solidFill>
                  <a:srgbClr val="002060"/>
                </a:solidFill>
                <a:latin typeface="Arial Narrow" pitchFamily="34" charset="0"/>
              </a:rPr>
              <a:t>находится первый муравей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, если второй отбежал от муравейника на 8 </a:t>
            </a:r>
            <a:r>
              <a:rPr lang="ru-RU" sz="2400" dirty="0" err="1" smtClean="0">
                <a:solidFill>
                  <a:srgbClr val="002060"/>
                </a:solidFill>
                <a:latin typeface="Arial Narrow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3372" y="2780928"/>
            <a:ext cx="756065" cy="4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835" y="2775176"/>
            <a:ext cx="756065" cy="4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010416" y="214290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11560" y="3343976"/>
            <a:ext cx="732943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1560" y="3343976"/>
            <a:ext cx="4248472" cy="0"/>
          </a:xfrm>
          <a:prstGeom prst="line">
            <a:avLst/>
          </a:prstGeom>
          <a:ln w="38100">
            <a:solidFill>
              <a:srgbClr val="CC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260766" y="1484784"/>
            <a:ext cx="990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596" y="4732855"/>
            <a:ext cx="255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14 - 8 = 6 (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281" y="5441655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6 дециметров.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7049" y="1832573"/>
            <a:ext cx="9112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8081" y="1095127"/>
            <a:ext cx="10864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94238"/>
            <a:ext cx="2088232" cy="9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авая круглая скобка 22"/>
          <p:cNvSpPr/>
          <p:nvPr/>
        </p:nvSpPr>
        <p:spPr>
          <a:xfrm rot="5400000" flipV="1">
            <a:off x="4168262" y="88322"/>
            <a:ext cx="216027" cy="7329431"/>
          </a:xfrm>
          <a:prstGeom prst="rightBracket">
            <a:avLst>
              <a:gd name="adj" fmla="val 170977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354606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</a:rPr>
              <a:t>второй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828" y="3354607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</a:rPr>
              <a:t>первый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7625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4253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33333 -0.0018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50746 0.401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82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13542 0.199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49358 0.146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7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5" grpId="0"/>
      <p:bldP spid="46" grpId="0"/>
      <p:bldP spid="24" grpId="0"/>
      <p:bldP spid="24" grpId="1"/>
      <p:bldP spid="25" grpId="0"/>
      <p:bldP spid="25" grpId="1"/>
      <p:bldP spid="23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572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7 б)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Первый муравей принёс в муравейник 12 травинок. Это на 5 травинок больше, чем принёс второй. Сколько травинок принёс второй муравей?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014" y="2300879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77" y="2474934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 8"/>
          <p:cNvSpPr/>
          <p:nvPr/>
        </p:nvSpPr>
        <p:spPr>
          <a:xfrm rot="1892724" flipH="1" flipV="1">
            <a:off x="1902310" y="2089499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2087111">
            <a:off x="1321587" y="2060641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2893884">
            <a:off x="3042039" y="2065086"/>
            <a:ext cx="808081" cy="88566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3395302">
            <a:off x="2457305" y="2075121"/>
            <a:ext cx="808080" cy="885662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2087111">
            <a:off x="1969562" y="3296598"/>
            <a:ext cx="699435" cy="758523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22"/>
          <a:stretch/>
        </p:blipFill>
        <p:spPr bwMode="auto">
          <a:xfrm rot="1318523">
            <a:off x="2506856" y="3266265"/>
            <a:ext cx="425653" cy="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422"/>
          <a:stretch/>
        </p:blipFill>
        <p:spPr bwMode="auto">
          <a:xfrm rot="1318523">
            <a:off x="2944271" y="3209901"/>
            <a:ext cx="425653" cy="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788024" y="2945464"/>
            <a:ext cx="3096344" cy="0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88024" y="3804494"/>
            <a:ext cx="1866842" cy="0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584940" y="2301497"/>
            <a:ext cx="1067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12 тр.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4088" y="2301497"/>
            <a:ext cx="325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Это на  5 больше, чем 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54866" y="2945464"/>
            <a:ext cx="0" cy="753043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768408" y="3000001"/>
            <a:ext cx="98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</a:t>
            </a:r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тр.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84084" y="1577312"/>
            <a:ext cx="771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тр.</a:t>
            </a:r>
            <a:endParaRPr lang="ru-RU" sz="24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11087" y="3153766"/>
            <a:ext cx="150262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ru-RU" sz="2400" dirty="0" smtClean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pPr lvl="0" algn="ctr"/>
            <a:endParaRPr lang="ru-RU" sz="2400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038" y="3550148"/>
            <a:ext cx="923986" cy="57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4796284" y="2915562"/>
            <a:ext cx="0" cy="935345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081485" y="5685240"/>
            <a:ext cx="281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  +  5  =  17 (тр.)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56406" y="5223576"/>
            <a:ext cx="2784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  -  5  =  7 (тр.)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1366" y="4498988"/>
            <a:ext cx="290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Выбери решение!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79206" y="4537907"/>
            <a:ext cx="2969941" cy="164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69147" y="5063192"/>
            <a:ext cx="550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295" y="4673656"/>
            <a:ext cx="268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Ответ: 7 травинок.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1092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37153 -0.0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7309 0.167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48889 0.323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6059 -0.145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5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/>
      <p:bldP spid="25" grpId="0"/>
      <p:bldP spid="28" grpId="0"/>
      <p:bldP spid="29" grpId="0"/>
      <p:bldP spid="29" grpId="1"/>
      <p:bldP spid="32" grpId="0" animBg="1"/>
      <p:bldP spid="32" grpId="1" animBg="1"/>
      <p:bldP spid="31" grpId="0"/>
      <p:bldP spid="38" grpId="0"/>
      <p:bldP spid="36" grpId="0" animBg="1"/>
      <p:bldP spid="41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624277"/>
              </p:ext>
            </p:extLst>
          </p:nvPr>
        </p:nvGraphicFramePr>
        <p:xfrm>
          <a:off x="755576" y="2420888"/>
          <a:ext cx="6480720" cy="1429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51520" y="105273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дополнить числа до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6072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03848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55976" y="26017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36096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44208" y="26072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19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7505" y="407707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1229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0113716"/>
              </p:ext>
            </p:extLst>
          </p:nvPr>
        </p:nvGraphicFramePr>
        <p:xfrm>
          <a:off x="323528" y="2204864"/>
          <a:ext cx="6480720" cy="1429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4928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39127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71800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23928" y="23857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4048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12160" y="23912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3688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71800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23928" y="30337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04048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2160" y="3039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8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629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10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24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372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03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63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115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596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081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191" y="5517232"/>
            <a:ext cx="5667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573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251520" y="105273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дополнить числа до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781276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4877408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5897424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93984" y="3023772"/>
            <a:ext cx="661519" cy="46721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7044410" y="5847655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509771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  Составь по две разности к каждому из равенств и найти их значения.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+  6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1914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4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24228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+  5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96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14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3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337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05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578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" name="Прямоугольник 156"/>
          <p:cNvSpPr/>
          <p:nvPr/>
        </p:nvSpPr>
        <p:spPr>
          <a:xfrm>
            <a:off x="105615" y="358579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02" y="5087143"/>
            <a:ext cx="68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849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308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767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226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685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144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603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062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60168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40152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301" y="5468069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056" y="5447287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23" y="5468069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5694" y="4221088"/>
            <a:ext cx="881879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509771"/>
            <a:ext cx="892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Вычисли.  Составь по две разности к каждому из равенств и найти их значения.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+  6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19144" y="141277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4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624227" y="1412776"/>
            <a:ext cx="14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+  5  =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96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14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3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337" y="4508632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7905" y="4508632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578" y="4508632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02" y="5087143"/>
            <a:ext cx="6889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849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246" y="1340768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767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226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685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144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603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062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461" y="5087143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60168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40152" y="1484784"/>
            <a:ext cx="0" cy="216024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300" y="5468069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056" y="5447287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23" y="5468069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907" y="1757864"/>
            <a:ext cx="96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05" y="2348880"/>
            <a:ext cx="23161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368" y="1793839"/>
            <a:ext cx="9445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072" y="1340767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490" y="5087142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564" y="2355230"/>
            <a:ext cx="24511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16" y="1793838"/>
            <a:ext cx="963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835" y="2348880"/>
            <a:ext cx="21828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4520" y="1340767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75957" y="1763543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8473" y="2505199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921903" y="1270719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113340" y="1763544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75856" y="2505200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15261" y="1763544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77777" y="2505200"/>
            <a:ext cx="2370687" cy="923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8774" y="1340768"/>
            <a:ext cx="712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8023824" y="1340768"/>
            <a:ext cx="653513" cy="64611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044410" y="5013176"/>
            <a:ext cx="19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5694" y="4221088"/>
            <a:ext cx="881879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9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164" y="1056714"/>
            <a:ext cx="4654670" cy="48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906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Расскажите, как Катя составила таблицу сложения.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80526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Почему некоторые числа Катя обвела кружками одинакового цвета?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3981188" y="5013176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175956" y="1412776"/>
            <a:ext cx="0" cy="378042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63688" y="5193196"/>
            <a:ext cx="241226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58628" y="1988840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80760" y="5456119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64298" y="4596155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17520" y="5470083"/>
            <a:ext cx="360040" cy="36004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86426" y="1654371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= 8 + 5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20072" y="3717032"/>
            <a:ext cx="360040" cy="3600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414840" y="1412776"/>
            <a:ext cx="0" cy="248427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63688" y="3897052"/>
            <a:ext cx="3651152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4248" y="2060848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= 5 + 8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997540" y="1412776"/>
            <a:ext cx="6508" cy="42124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763688" y="5625244"/>
            <a:ext cx="3240360" cy="2485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4248" y="303934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= 9 +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5789628" y="1412776"/>
            <a:ext cx="6508" cy="334837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763688" y="4761148"/>
            <a:ext cx="4032448" cy="1502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04248" y="339938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=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 flipV="1">
            <a:off x="2477260" y="1412776"/>
            <a:ext cx="6508" cy="42124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822680" y="5625244"/>
            <a:ext cx="661088" cy="24859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58434" y="4119463"/>
            <a:ext cx="196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= 9 + 1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76256" y="442926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= 1 + 9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803540" y="1412776"/>
            <a:ext cx="0" cy="78370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1822680" y="2168860"/>
            <a:ext cx="393572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30447">
            <a:off x="3743539" y="4728597"/>
            <a:ext cx="724652" cy="6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30447">
            <a:off x="4943401" y="3483544"/>
            <a:ext cx="724652" cy="66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164" y="4986867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531" y="1078716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180" y="372488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667" y="1078716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2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 animBg="1"/>
      <p:bldP spid="14" grpId="0" animBg="1"/>
      <p:bldP spid="15" grpId="0" animBg="1"/>
      <p:bldP spid="16" grpId="0" animBg="1"/>
      <p:bldP spid="12" grpId="0"/>
      <p:bldP spid="19" grpId="0" animBg="1"/>
      <p:bldP spid="24" grpId="0"/>
      <p:bldP spid="31" grpId="0"/>
      <p:bldP spid="36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–  6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0657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91899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2876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16016" y="1772816"/>
            <a:ext cx="0" cy="244827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51237" y="4365104"/>
            <a:ext cx="3864779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797" y="407527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32-конечная звезда 15"/>
          <p:cNvSpPr/>
          <p:nvPr/>
        </p:nvSpPr>
        <p:spPr>
          <a:xfrm>
            <a:off x="442392" y="4079744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4457920" y="4040224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4457920" y="1380657"/>
            <a:ext cx="457200" cy="457200"/>
          </a:xfrm>
          <a:prstGeom prst="star32">
            <a:avLst/>
          </a:prstGeom>
          <a:solidFill>
            <a:srgbClr val="CC00CC">
              <a:alpha val="50196"/>
            </a:srgbClr>
          </a:solidFill>
          <a:ln>
            <a:solidFill>
              <a:srgbClr val="FED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18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6806 0.0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44896 0.461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2.12353E-6 L 0.14132 -0.463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3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4" grpId="0"/>
      <p:bldP spid="14" grpId="1"/>
      <p:bldP spid="16" grpId="0" animBg="1"/>
      <p:bldP spid="18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–  6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39" y="1344058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851920" y="1772816"/>
            <a:ext cx="0" cy="38884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65986" y="5661248"/>
            <a:ext cx="2947008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9797" y="54156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7532" y="894093"/>
            <a:ext cx="5277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8712" y="8940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894" y="1370385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900" y="5408042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97" y="5408042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4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2183E-6 L 0.04323 0.0631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2465 0.661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6962 -0.659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12" grpId="2"/>
      <p:bldP spid="15" grpId="0"/>
      <p:bldP spid="15" grpId="1"/>
      <p:bldP spid="1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по таблице.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 –  8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760" y="908720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6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994" y="908720"/>
            <a:ext cx="177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 –  5 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4228" y="9087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9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89" y="1370385"/>
            <a:ext cx="4924204" cy="50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908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419872" y="1772816"/>
            <a:ext cx="0" cy="341195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844077" y="5184774"/>
            <a:ext cx="2553886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7889" y="49539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626" y="918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5694" y="44624"/>
            <a:ext cx="572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92. Табличное вычитание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32-конечная звезда 17"/>
          <p:cNvSpPr/>
          <p:nvPr/>
        </p:nvSpPr>
        <p:spPr>
          <a:xfrm>
            <a:off x="3228240" y="1442701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32-конечная звезда 18"/>
          <p:cNvSpPr/>
          <p:nvPr/>
        </p:nvSpPr>
        <p:spPr>
          <a:xfrm>
            <a:off x="3275856" y="501317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32-конечная звезда 19"/>
          <p:cNvSpPr/>
          <p:nvPr/>
        </p:nvSpPr>
        <p:spPr>
          <a:xfrm>
            <a:off x="539552" y="5013176"/>
            <a:ext cx="339445" cy="339445"/>
          </a:xfrm>
          <a:prstGeom prst="star32">
            <a:avLst/>
          </a:prstGeom>
          <a:solidFill>
            <a:srgbClr val="FF0000">
              <a:alpha val="4902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2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60834 -0.59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10586</TotalTime>
  <Words>752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1187</cp:revision>
  <dcterms:created xsi:type="dcterms:W3CDTF">2010-10-26T14:31:01Z</dcterms:created>
  <dcterms:modified xsi:type="dcterms:W3CDTF">2013-03-13T20:10:10Z</dcterms:modified>
</cp:coreProperties>
</file>