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4" r:id="rId9"/>
    <p:sldId id="265" r:id="rId10"/>
    <p:sldId id="263" r:id="rId11"/>
    <p:sldId id="259" r:id="rId12"/>
    <p:sldId id="268" r:id="rId13"/>
    <p:sldId id="269" r:id="rId14"/>
    <p:sldId id="270" r:id="rId15"/>
    <p:sldId id="271" r:id="rId16"/>
    <p:sldId id="267" r:id="rId17"/>
    <p:sldId id="273" r:id="rId18"/>
    <p:sldId id="274" r:id="rId19"/>
    <p:sldId id="272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93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1E8A-2E85-4773-96C5-5C4735518081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1684BC-1881-4E92-BE6D-0860E8687C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1E8A-2E85-4773-96C5-5C4735518081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84BC-1881-4E92-BE6D-0860E8687C8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1E8A-2E85-4773-96C5-5C4735518081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84BC-1881-4E92-BE6D-0860E8687C8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3D1E8A-2E85-4773-96C5-5C4735518081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71684BC-1881-4E92-BE6D-0860E8687C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1E8A-2E85-4773-96C5-5C4735518081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84BC-1881-4E92-BE6D-0860E8687C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1E8A-2E85-4773-96C5-5C4735518081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84BC-1881-4E92-BE6D-0860E8687C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84BC-1881-4E92-BE6D-0860E8687C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1E8A-2E85-4773-96C5-5C4735518081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1E8A-2E85-4773-96C5-5C4735518081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84BC-1881-4E92-BE6D-0860E8687C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1E8A-2E85-4773-96C5-5C4735518081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84BC-1881-4E92-BE6D-0860E8687C8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3D1E8A-2E85-4773-96C5-5C4735518081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1684BC-1881-4E92-BE6D-0860E8687C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1E8A-2E85-4773-96C5-5C4735518081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1684BC-1881-4E92-BE6D-0860E8687C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3D1E8A-2E85-4773-96C5-5C4735518081}" type="datetimeFigureOut">
              <a:rPr lang="ru-RU" smtClean="0"/>
              <a:t>08.11.2011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71684BC-1881-4E92-BE6D-0860E8687C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lu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korabley.net/_nw/2/82398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korabley.net/_nw/2/73103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korabley.net/_nw/2/57990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korabley.net/_nw/3/2911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korabley.net/_nw/3/95592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korabley.net/_nw/3/5958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4786322"/>
            <a:ext cx="3429024" cy="12858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МОУ СОШ № 74</a:t>
            </a:r>
          </a:p>
          <a:p>
            <a:r>
              <a:rPr lang="ru-RU" dirty="0" smtClean="0"/>
              <a:t>Сергеева Ирина Николаевна</a:t>
            </a:r>
          </a:p>
          <a:p>
            <a:r>
              <a:rPr lang="ru-RU" dirty="0" smtClean="0"/>
              <a:t>ученики  1 «б» класса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857233"/>
            <a:ext cx="7958166" cy="27432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dirty="0" smtClean="0"/>
              <a:t>Великие флотоводцы</a:t>
            </a:r>
            <a:endParaRPr lang="ru-RU" sz="66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5796" y="500042"/>
            <a:ext cx="8258204" cy="2419344"/>
          </a:xfrm>
        </p:spPr>
        <p:txBody>
          <a:bodyPr>
            <a:normAutofit/>
          </a:bodyPr>
          <a:lstStyle/>
          <a:p>
            <a:r>
              <a:rPr lang="ru-RU" b="1" dirty="0" smtClean="0"/>
              <a:t>Федор Ушаков возведен в лики святых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korabley.net/_nw/3/3205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428868"/>
            <a:ext cx="335758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85918" y="152400"/>
            <a:ext cx="6900882" cy="19907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Адмирал Павел Нахимов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http://korabley.net/_nw/2/445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808162"/>
            <a:ext cx="4214842" cy="4264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Нахимов Павел Степанович родился в многодетной дворянской семье 23 июня 1802 года в селении Волочок, Смоленской губернии. Мальчику с детства прививали любовь и патриотизм к родине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Кругосветное плавание на парусном </a:t>
            </a:r>
            <a:r>
              <a:rPr lang="ru-RU" i="1" dirty="0" smtClean="0"/>
              <a:t>корабле «Крейсер</a:t>
            </a:r>
            <a:r>
              <a:rPr lang="ru-RU" dirty="0" smtClean="0"/>
              <a:t>» сыграло огромную роль в формировании Нахимова как отличного </a:t>
            </a:r>
            <a:r>
              <a:rPr lang="ru-RU" dirty="0" smtClean="0"/>
              <a:t>моряка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2776534"/>
          </a:xfrm>
        </p:spPr>
        <p:txBody>
          <a:bodyPr>
            <a:normAutofit/>
          </a:bodyPr>
          <a:lstStyle/>
          <a:p>
            <a:r>
              <a:rPr lang="ru-RU" b="1" dirty="0" smtClean="0"/>
              <a:t>   Кругосветное </a:t>
            </a:r>
            <a:r>
              <a:rPr lang="ru-RU" b="1" dirty="0" smtClean="0"/>
              <a:t>плавание </a:t>
            </a:r>
            <a:r>
              <a:rPr lang="ru-RU" b="1" dirty="0" smtClean="0"/>
              <a:t>Нахимова </a:t>
            </a:r>
            <a:r>
              <a:rPr lang="ru-RU" b="1" dirty="0" smtClean="0"/>
              <a:t>на парусном корабле «Крейсер»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korabley.net/_nw/2/s82398.jpg">
            <a:hlinkClick r:id="rId2" tgtFrame="&quot;_blank&quot;" tooltip="&quot;Нажмите, для просмотра в полном размере...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54309" y="2428875"/>
            <a:ext cx="5303773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2214554"/>
            <a:ext cx="7972452" cy="38814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6766" cy="241934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    Памятник</a:t>
            </a:r>
            <a:r>
              <a:rPr lang="ru-RU" b="1" i="1" dirty="0" smtClean="0"/>
              <a:t> адмиралу П. С. Нахимову в Севастополе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4" name="Рисунок 3" descr="http://korabley.net/_nw/2/s73103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071678"/>
            <a:ext cx="407322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52400"/>
            <a:ext cx="8186766" cy="2419344"/>
          </a:xfrm>
        </p:spPr>
        <p:txBody>
          <a:bodyPr>
            <a:normAutofit/>
          </a:bodyPr>
          <a:lstStyle/>
          <a:p>
            <a:r>
              <a:rPr lang="ru-RU" b="1" dirty="0" smtClean="0"/>
              <a:t>     ордена </a:t>
            </a:r>
            <a:r>
              <a:rPr lang="ru-RU" b="1" dirty="0" smtClean="0"/>
              <a:t>I и II степени имени адмирала П. С. Нахимова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korabley.net/_nw/2/s57990.jpg">
            <a:hlinkClick r:id="rId2" tgtFrame="&quot;_blank&quot;" tooltip="&quot;Нажмите, для просмотра в полном размере...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2214554"/>
            <a:ext cx="750099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52400"/>
            <a:ext cx="8186766" cy="206215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92D050"/>
                </a:solidFill>
              </a:rPr>
              <a:t>Вице- адмирал Владимир Корнилов</a:t>
            </a:r>
            <a:r>
              <a:rPr lang="ru-RU" dirty="0" smtClean="0">
                <a:solidFill>
                  <a:srgbClr val="92D050"/>
                </a:solidFill>
              </a:rPr>
              <a:t/>
            </a:r>
            <a:br>
              <a:rPr lang="ru-RU" dirty="0" smtClean="0">
                <a:solidFill>
                  <a:srgbClr val="92D050"/>
                </a:solidFill>
              </a:rPr>
            </a:b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4" name="Содержимое 3" descr="Владимир Алексеевич Корнилов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14488"/>
            <a:ext cx="4196225" cy="452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Владимир Алексеевич Корнилов</a:t>
            </a:r>
            <a:r>
              <a:rPr lang="ru-RU" dirty="0" smtClean="0"/>
              <a:t> родился в 1806 году </a:t>
            </a:r>
            <a:r>
              <a:rPr lang="ru-RU" dirty="0" smtClean="0"/>
              <a:t>в </a:t>
            </a:r>
            <a:r>
              <a:rPr lang="ru-RU" dirty="0" smtClean="0"/>
              <a:t>Тверской области, в офицерской семье.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1823 году окончил Морской кадетский корпус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В </a:t>
            </a:r>
            <a:r>
              <a:rPr lang="ru-RU" dirty="0" smtClean="0"/>
              <a:t>1838 году стал начальником штаба эскадры Лазарева, командовал десантом на  Кавказском побережье.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В </a:t>
            </a:r>
            <a:r>
              <a:rPr lang="ru-RU" dirty="0" smtClean="0"/>
              <a:t>1849 году Владимир Алексеевич становится начальником штаба Черноморского </a:t>
            </a:r>
            <a:r>
              <a:rPr lang="ru-RU" dirty="0" smtClean="0"/>
              <a:t>флота</a:t>
            </a:r>
            <a:endParaRPr lang="ru-RU" u="sng" dirty="0" smtClean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u="sng" dirty="0" smtClean="0">
              <a:solidFill>
                <a:schemeClr val="bg1"/>
              </a:solidFill>
            </a:endParaRPr>
          </a:p>
          <a:p>
            <a:endParaRPr lang="ru-RU" u="sng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Заменил парусные суда </a:t>
            </a:r>
            <a:r>
              <a:rPr lang="ru-RU" dirty="0" smtClean="0"/>
              <a:t>на </a:t>
            </a:r>
            <a:r>
              <a:rPr lang="ru-RU" dirty="0" smtClean="0"/>
              <a:t>паровые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 Был </a:t>
            </a:r>
            <a:r>
              <a:rPr lang="ru-RU" dirty="0" smtClean="0"/>
              <a:t>одним из разработчиком нового Морского </a:t>
            </a:r>
            <a:r>
              <a:rPr lang="ru-RU" dirty="0" smtClean="0"/>
              <a:t>устава</a:t>
            </a:r>
          </a:p>
          <a:p>
            <a:r>
              <a:rPr lang="ru-RU" dirty="0" smtClean="0"/>
              <a:t> Участвовал </a:t>
            </a:r>
            <a:r>
              <a:rPr lang="ru-RU" dirty="0" smtClean="0"/>
              <a:t>в </a:t>
            </a:r>
            <a:r>
              <a:rPr lang="ru-RU" dirty="0" smtClean="0"/>
              <a:t>создании Севастопольской </a:t>
            </a:r>
            <a:r>
              <a:rPr lang="ru-RU" dirty="0" smtClean="0"/>
              <a:t>военной </a:t>
            </a:r>
            <a:r>
              <a:rPr lang="ru-RU" dirty="0" smtClean="0"/>
              <a:t>библиотеки.</a:t>
            </a:r>
            <a:endParaRPr lang="ru-RU" dirty="0" smtClean="0"/>
          </a:p>
          <a:p>
            <a:pPr>
              <a:buNone/>
            </a:pPr>
            <a:r>
              <a:rPr lang="ru-RU" u="sng" dirty="0" smtClean="0">
                <a:solidFill>
                  <a:schemeClr val="bg1"/>
                </a:solidFill>
              </a:rPr>
              <a:t> 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Без капитана нет корабля, без корабля нет капитана 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Капитан однажды - капитан всегда 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Старого капитана новыми штормами не испугаешь 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Старый капитан лучше трех молодых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604" y="428604"/>
            <a:ext cx="5686436" cy="13573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400" b="1" dirty="0" smtClean="0"/>
              <a:t>  Пословицы  о                                        капитанах</a:t>
            </a:r>
            <a:endParaRPr lang="ru-RU" sz="4400" b="1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6766" cy="31432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</a:t>
            </a:r>
            <a:r>
              <a:rPr lang="ru-RU" sz="6000" dirty="0" smtClean="0"/>
              <a:t>Если </a:t>
            </a:r>
            <a:r>
              <a:rPr lang="ru-RU" sz="6000" dirty="0" smtClean="0"/>
              <a:t>армия сильна,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     непобедима </a:t>
            </a:r>
            <a:r>
              <a:rPr lang="ru-RU" sz="6000" dirty="0" smtClean="0"/>
              <a:t>и страна.</a:t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214686"/>
            <a:ext cx="571504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6000" dirty="0" smtClean="0"/>
              <a:t>Спасибо за внимание</a:t>
            </a: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76468"/>
          </a:xfrm>
        </p:spPr>
        <p:txBody>
          <a:bodyPr>
            <a:normAutofit/>
          </a:bodyPr>
          <a:lstStyle/>
          <a:p>
            <a:r>
              <a:rPr lang="ru-RU" b="1" dirty="0" smtClean="0"/>
              <a:t>       </a:t>
            </a:r>
            <a:r>
              <a:rPr lang="ru-RU" b="1" dirty="0" smtClean="0">
                <a:solidFill>
                  <a:schemeClr val="tx1"/>
                </a:solidFill>
              </a:rPr>
              <a:t>Адмирал </a:t>
            </a:r>
            <a:r>
              <a:rPr lang="ru-RU" b="1" dirty="0" smtClean="0">
                <a:solidFill>
                  <a:schemeClr val="tx1"/>
                </a:solidFill>
              </a:rPr>
              <a:t>Федор Ушаков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korabley.net/_nw/3/s29111.jpg">
            <a:hlinkClick r:id="rId2" tgtFrame="&quot;_blank&quot;" tooltip="&quot;Нажмите, для просмотра в полном размере...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28736"/>
            <a:ext cx="342902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7829576" cy="4572000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Федор </a:t>
            </a:r>
            <a:r>
              <a:rPr lang="ru-RU" b="1" dirty="0" smtClean="0"/>
              <a:t>Федорович Ушаков </a:t>
            </a:r>
            <a:r>
              <a:rPr lang="ru-RU" dirty="0" smtClean="0"/>
              <a:t>родился 24 февраля 1744 года в поселке </a:t>
            </a:r>
            <a:r>
              <a:rPr lang="ru-RU" dirty="0" smtClean="0"/>
              <a:t>Бурнаково</a:t>
            </a:r>
            <a:r>
              <a:rPr lang="ru-RU" dirty="0" smtClean="0"/>
              <a:t>, Ярославской губернии в дворянской семье невысокого достатка. В семь лет </a:t>
            </a:r>
            <a:r>
              <a:rPr lang="ru-RU" dirty="0" smtClean="0"/>
              <a:t>было </a:t>
            </a:r>
            <a:r>
              <a:rPr lang="ru-RU" dirty="0" smtClean="0"/>
              <a:t>желание поступить в Морской корпус. И мечта Федора Ушакова осуществилась.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1783 г. Федор Федорович был откомандирован на </a:t>
            </a:r>
            <a:r>
              <a:rPr lang="ru-RU" dirty="0" smtClean="0"/>
              <a:t>Черноморский </a:t>
            </a:r>
            <a:r>
              <a:rPr lang="ru-RU" dirty="0" smtClean="0"/>
              <a:t>флот. Ушаков, уже в чине капитана 1-го ранга, активно участвовал в строительстве военно-морской базы </a:t>
            </a:r>
            <a:r>
              <a:rPr lang="ru-RU" dirty="0" smtClean="0"/>
              <a:t>в Севастополе. И стал командиром корабля «Святой Павел»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2419344"/>
          </a:xfrm>
        </p:spPr>
        <p:txBody>
          <a:bodyPr>
            <a:normAutofit/>
          </a:bodyPr>
          <a:lstStyle/>
          <a:p>
            <a:r>
              <a:rPr lang="ru-RU" b="1" dirty="0" smtClean="0"/>
              <a:t>Флагманский корабль Ушакова "Святой Павел" 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http://hramkgu.ru/articles/svjatye/Ushakov/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000372"/>
            <a:ext cx="461961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 наши дни память о великом флотоводце, мореплавателе и просто прекрасном человеке увековечена орденом, памятниками, названиями улиц и бульваров, имя адмирала Ушакова носит морская академия, теплоход и другие корабли. </a:t>
            </a:r>
          </a:p>
          <a:p>
            <a:endParaRPr lang="ru-RU" sz="3600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152400"/>
            <a:ext cx="8115328" cy="1990716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                   Орден </a:t>
            </a:r>
            <a:r>
              <a:rPr lang="ru-RU" sz="5400" b="1" dirty="0" smtClean="0"/>
              <a:t>Ушакова</a:t>
            </a:r>
            <a:br>
              <a:rPr lang="ru-RU" sz="5400" b="1" dirty="0" smtClean="0"/>
            </a:br>
            <a:endParaRPr lang="ru-RU" sz="5400" b="1" dirty="0"/>
          </a:p>
        </p:txBody>
      </p:sp>
      <p:pic>
        <p:nvPicPr>
          <p:cNvPr id="4" name="Содержимое 3" descr="http://korabley.net/_nw/3/s95592.jpg">
            <a:hlinkClick r:id="rId2" tgtFrame="&quot;_blank&quot;" tooltip="&quot;Нажмите, для просмотра в полном размере...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95624" y="2381250"/>
            <a:ext cx="3690953" cy="3690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86766" cy="15620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Памятник </a:t>
            </a:r>
            <a:r>
              <a:rPr lang="ru-RU" b="1" dirty="0" smtClean="0"/>
              <a:t>адмиралу Ушакову в Севастополе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korabley.net/_nw/3/s59581.jpg">
            <a:hlinkClick r:id="rId2" tgtFrame="&quot;_blank&quot;" tooltip="&quot;Нажмите, для просмотра в полном размере...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928802"/>
            <a:ext cx="5426891" cy="408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90</TotalTime>
  <Words>316</Words>
  <Application>Microsoft Office PowerPoint</Application>
  <PresentationFormat>Экран (4:3)</PresentationFormat>
  <Paragraphs>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Великие флотоводцы</vt:lpstr>
      <vt:lpstr>           Если армия сильна,        непобедима и страна. </vt:lpstr>
      <vt:lpstr>       Адмирал Федор Ушаков  </vt:lpstr>
      <vt:lpstr>Слайд 4</vt:lpstr>
      <vt:lpstr>Слайд 5</vt:lpstr>
      <vt:lpstr>Флагманский корабль Ушакова "Святой Павел"  </vt:lpstr>
      <vt:lpstr>Слайд 7</vt:lpstr>
      <vt:lpstr>                   Орден Ушакова </vt:lpstr>
      <vt:lpstr>Памятник адмиралу Ушакову в Севастополе </vt:lpstr>
      <vt:lpstr>Федор Ушаков возведен в лики святых </vt:lpstr>
      <vt:lpstr>Адмирал Павел Нахимов </vt:lpstr>
      <vt:lpstr>Слайд 12</vt:lpstr>
      <vt:lpstr>   Кругосветное плавание Нахимова на парусном корабле «Крейсер» </vt:lpstr>
      <vt:lpstr>    Памятник адмиралу П. С. Нахимову в Севастополе </vt:lpstr>
      <vt:lpstr>     ордена I и II степени имени адмирала П. С. Нахимова </vt:lpstr>
      <vt:lpstr>Вице- адмирал Владимир Корнилов </vt:lpstr>
      <vt:lpstr>Слайд 17</vt:lpstr>
      <vt:lpstr>Слайд 18</vt:lpstr>
      <vt:lpstr>  Пословицы  о                                        капитанах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флотоводцы</dc:title>
  <dc:creator>User</dc:creator>
  <cp:lastModifiedBy>User</cp:lastModifiedBy>
  <cp:revision>10</cp:revision>
  <dcterms:created xsi:type="dcterms:W3CDTF">2011-11-08T11:18:28Z</dcterms:created>
  <dcterms:modified xsi:type="dcterms:W3CDTF">2011-11-08T12:48:49Z</dcterms:modified>
</cp:coreProperties>
</file>