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0534"/>
    <a:srgbClr val="000066"/>
    <a:srgbClr val="0099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EFCC-916E-4E4D-86C8-93BD6A208671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7266-AFB5-426A-910C-6A0C992F6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E831-89A5-4D90-8C23-E800F461D6A2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DD1D-56C6-494F-92CC-1D7E75F8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DC5-F45F-4CAA-BD12-E7BAA1D5CFD9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D5380-EC3C-4308-88C4-4C5ADCE70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5B55-CD4A-41CE-9E17-89EAE8E2BECE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7116-FE20-4CD5-8A72-C48251C78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2B65-25F3-4969-8642-EE4FCE5A21BA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2A72-57E0-43F7-8771-86A9B86CB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C640-ABE1-4DEB-9E76-24080CE3E3CC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D79F9-8A2F-469B-AE78-D5547058C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11F5-3166-40FC-845D-783D3E4EA935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FBB8-B429-429A-94DA-3F378E9FB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D9E4-6124-420C-B58A-D07A2CE17145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A9DE-B2AC-4E76-9451-E47E2F72B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5811-15E5-4F10-8F94-F895CBE0821E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ABC7-3BD0-445E-8A00-2C3474463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F1C11-BDC3-404B-89C2-D2EAFF43E2A3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B8A2-1935-4876-BFC4-D7A49F5E1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08B1-4242-42D5-9F72-7CB07F4BEA9C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22E3-BADC-42FF-BC5E-B72337057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59483-A728-4AFA-BEA0-9CDD65CAEDF8}" type="datetimeFigureOut">
              <a:rPr lang="ru-RU"/>
              <a:pPr>
                <a:defRPr/>
              </a:pPr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342C1A-35FE-43BE-935A-2B7EA65BC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1538" y="307181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Тыл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олоҕо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378619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уонна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сыһыарыыта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428736"/>
            <a:ext cx="2857520" cy="126498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  <a:hlinkClick r:id="rId4" action="ppaction://hlinksldjump"/>
              </a:rPr>
              <a:t>Ыраастык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  <a:hlinkClick r:id="rId4" action="ppaction://hlinksldjump"/>
              </a:rPr>
              <a:t>суруйуу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285728"/>
            <a:ext cx="2857520" cy="126498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Тылы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үөскэт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6314" y="1928802"/>
            <a:ext cx="3857652" cy="126498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Хас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сыһыарыы баарый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?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4" descr="bc3c4e50f0b9ce911d50e5528ce38373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5956798" y="357166"/>
            <a:ext cx="214314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право 25">
            <a:hlinkClick r:id="rId2" action="ppaction://hlinksldjump"/>
          </p:cNvPr>
          <p:cNvSpPr/>
          <p:nvPr/>
        </p:nvSpPr>
        <p:spPr>
          <a:xfrm>
            <a:off x="7643834" y="6286520"/>
            <a:ext cx="64294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857224" y="857232"/>
            <a:ext cx="7286676" cy="11358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539750" algn="ctr">
              <a:lnSpc>
                <a:spcPct val="200000"/>
              </a:lnSpc>
            </a:pP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Маладьыастар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3071810"/>
            <a:ext cx="7143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ctr"/>
            <a:r>
              <a:rPr lang="ru-RU" sz="4000" b="1" dirty="0" err="1" smtClean="0">
                <a:ln w="12700">
                  <a:solidFill>
                    <a:srgbClr val="4B0534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Уруокка</a:t>
            </a:r>
            <a:r>
              <a:rPr lang="ru-RU" sz="4000" b="1" dirty="0" smtClean="0">
                <a:ln w="12700">
                  <a:solidFill>
                    <a:srgbClr val="4B0534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ln w="12700">
                  <a:solidFill>
                    <a:srgbClr val="4B0534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кыттыыгыт</a:t>
            </a:r>
            <a:r>
              <a:rPr lang="ru-RU" sz="4000" b="1" dirty="0" smtClean="0">
                <a:ln w="12700">
                  <a:solidFill>
                    <a:srgbClr val="4B0534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4000" b="1" dirty="0" err="1" smtClean="0">
                <a:ln w="12700">
                  <a:solidFill>
                    <a:srgbClr val="4B0534"/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иһин махтал</a:t>
            </a:r>
            <a:endParaRPr lang="ru-RU" sz="4000" b="1" dirty="0">
              <a:ln w="12700">
                <a:solidFill>
                  <a:srgbClr val="4B0534"/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772491657bb39abe9b27944d28566ce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762000" cy="762000"/>
          </a:xfrm>
          <a:prstGeom prst="rect">
            <a:avLst/>
          </a:prstGeom>
          <a:noFill/>
        </p:spPr>
      </p:pic>
      <p:pic>
        <p:nvPicPr>
          <p:cNvPr id="6" name="Picture 8" descr="772491657bb39abe9b27944d28566ce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786322"/>
            <a:ext cx="762000" cy="762000"/>
          </a:xfrm>
          <a:prstGeom prst="rect">
            <a:avLst/>
          </a:prstGeom>
          <a:noFill/>
        </p:spPr>
      </p:pic>
      <p:pic>
        <p:nvPicPr>
          <p:cNvPr id="7" name="Picture 8" descr="772491657bb39abe9b27944d28566ce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571876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1571" y="500042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төрүттээх тылга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сөп түбэспэт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тылы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42873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тууһут,  туулуур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туулар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туустуур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туучаан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2071678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уолаттар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уолчаан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уолуйар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уолга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28604"/>
            <a:ext cx="8072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төрүттээх тыллары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ыл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Олоҕун, сыһыарыытын бэлиэтээ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357298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9138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Эһэ икки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үс оҕолонор.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сүрдээх оҕомсох буолар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эбит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Оҕолоро мэник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баҕайылар.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Эһэ оҕочооннорун тутан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ылан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сууйар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7643834" y="6286520"/>
            <a:ext cx="64294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12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800" t="7027" r="17938" b="15621"/>
          <a:stretch>
            <a:fillRect/>
          </a:stretch>
        </p:blipFill>
        <p:spPr>
          <a:xfrm rot="5400000">
            <a:off x="1094582" y="-237382"/>
            <a:ext cx="2000265" cy="29036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20716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578" y="2071678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ҮѲ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F433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2357453" cy="15716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5852" y="5286388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хатын.jpg"/>
          <p:cNvPicPr>
            <a:picLocks noChangeAspect="1"/>
          </p:cNvPicPr>
          <p:nvPr/>
        </p:nvPicPr>
        <p:blipFill>
          <a:blip r:embed="rId4" cstate="print"/>
          <a:srcRect b="3125"/>
          <a:stretch>
            <a:fillRect/>
          </a:stretch>
        </p:blipFill>
        <p:spPr>
          <a:xfrm>
            <a:off x="3352471" y="1857364"/>
            <a:ext cx="2465977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143372" y="535782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Изображение 004.jpg"/>
          <p:cNvPicPr>
            <a:picLocks noChangeAspect="1"/>
          </p:cNvPicPr>
          <p:nvPr/>
        </p:nvPicPr>
        <p:blipFill>
          <a:blip r:embed="rId5"/>
          <a:srcRect l="19531" t="1563" r="16016" b="12500"/>
          <a:stretch>
            <a:fillRect/>
          </a:stretch>
        </p:blipFill>
        <p:spPr>
          <a:xfrm>
            <a:off x="6143636" y="2857496"/>
            <a:ext cx="257176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6786578" y="535782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F:\babochki-9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71438"/>
            <a:ext cx="2271337" cy="221455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143372" y="7358090"/>
            <a:ext cx="10001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rgbClr val="0033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b="1" dirty="0">
              <a:ln w="12700">
                <a:solidFill>
                  <a:srgbClr val="0033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2613 L 0.01198 -0.2987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4BEA28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76250"/>
            <a:ext cx="8424863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4075" y="5445125"/>
            <a:ext cx="504825" cy="504825"/>
          </a:xfrm>
          <a:prstGeom prst="ellipse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08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5445125"/>
            <a:ext cx="504825" cy="504825"/>
          </a:xfrm>
          <a:prstGeom prst="ellipse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57950" y="2357430"/>
            <a:ext cx="504825" cy="504825"/>
          </a:xfrm>
          <a:prstGeom prst="ellipse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86578" y="2357430"/>
            <a:ext cx="504825" cy="504825"/>
          </a:xfrm>
          <a:prstGeom prst="ellipse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Стрелка вправо 8">
            <a:hlinkClick r:id="rId5" action="ppaction://hlinksldjump"/>
          </p:cNvPr>
          <p:cNvSpPr/>
          <p:nvPr/>
        </p:nvSpPr>
        <p:spPr>
          <a:xfrm>
            <a:off x="7643834" y="6286520"/>
            <a:ext cx="64294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5" descr="4BEA2825"/>
          <p:cNvPicPr>
            <a:picLocks noChangeAspect="1" noChangeArrowheads="1"/>
          </p:cNvPicPr>
          <p:nvPr/>
        </p:nvPicPr>
        <p:blipFill>
          <a:blip r:embed="rId2"/>
          <a:srcRect t="9103" r="42627" b="1402"/>
          <a:stretch>
            <a:fillRect/>
          </a:stretch>
        </p:blipFill>
        <p:spPr bwMode="auto">
          <a:xfrm>
            <a:off x="755650" y="404813"/>
            <a:ext cx="6481763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Line 6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2" name="Line 7"/>
          <p:cNvSpPr>
            <a:spLocks noChangeShapeType="1"/>
          </p:cNvSpPr>
          <p:nvPr/>
        </p:nvSpPr>
        <p:spPr bwMode="auto">
          <a:xfrm>
            <a:off x="539750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3" name="Line 8"/>
          <p:cNvSpPr>
            <a:spLocks noChangeShapeType="1"/>
          </p:cNvSpPr>
          <p:nvPr/>
        </p:nvSpPr>
        <p:spPr bwMode="auto">
          <a:xfrm>
            <a:off x="468313" y="4365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4" name="Line 9"/>
          <p:cNvSpPr>
            <a:spLocks noChangeShapeType="1"/>
          </p:cNvSpPr>
          <p:nvPr/>
        </p:nvSpPr>
        <p:spPr bwMode="auto">
          <a:xfrm>
            <a:off x="395288" y="6381750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5" name="AutoShape 10"/>
          <p:cNvSpPr>
            <a:spLocks noChangeArrowheads="1"/>
          </p:cNvSpPr>
          <p:nvPr/>
        </p:nvSpPr>
        <p:spPr bwMode="auto">
          <a:xfrm>
            <a:off x="684213" y="5805488"/>
            <a:ext cx="357187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988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61843" flipV="1">
            <a:off x="6372225" y="4508500"/>
            <a:ext cx="19446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7715272" y="6286520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61806 0.141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806 0.14107 C -0.61181 0.15125 -0.60556 0.16142 -0.59878 0.17044 C -0.59201 0.17946 -0.58628 0.19172 -0.57691 0.19588 C -0.56753 0.20004 -0.5566 0.20189 -0.54271 0.19588 C -0.52882 0.18987 -0.51389 0.17877 -0.4934 0.15934 C -0.47292 0.13991 -0.44792 0.11818 -0.41944 0.07909 C -0.39097 0.04001 -0.36111 -0.00116 -0.32222 -0.07586 C -0.28333 -0.15056 -0.21788 -0.29579 -0.18646 -0.3698 C -0.15503 -0.4438 -0.14167 -0.49792 -0.13316 -0.51943 C -0.12465 -0.54094 -0.13194 -0.51365 -0.13576 -0.49931 C -0.13976 -0.48497 -0.14462 -0.46855 -0.15642 -0.43363 C -0.16823 -0.39871 -0.19045 -0.33997 -0.20712 -0.28955 C -0.22378 -0.23913 -0.24028 -0.1827 -0.25642 -0.13067 C -0.27257 -0.07863 -0.29201 -0.01665 -0.30434 0.02266 C -0.31667 0.06198 -0.32517 0.08534 -0.33038 0.10476 C -0.33559 0.12419 -0.33507 0.12997 -0.33576 0.13945 C -0.33646 0.14893 -0.33611 0.1531 -0.33455 0.16119 C -0.33299 0.16929 -0.33142 0.18224 -0.32622 0.18871 C -0.32101 0.19519 -0.31441 0.20166 -0.30295 0.19958 C -0.29149 0.1975 -0.27517 0.18987 -0.25781 0.17576 C -0.24045 0.16165 -0.21823 0.14153 -0.19878 0.11563 C -0.17934 0.08973 -0.16042 0.0555 -0.14132 0.02081 C -0.12222 -0.01388 -0.1066 -0.03701 -0.08385 -0.09228 C -0.06111 -0.14755 -0.02708 -0.24676 -0.00434 -0.31129 C 0.0184 -0.37581 0.04201 -0.44519 0.05313 -0.47919 C 0.06424 -0.51318 0.06406 -0.51897 0.06285 -0.51573 C 0.06163 -0.51249 0.05625 -0.49098 0.04635 -0.45907 C 0.03646 -0.42715 0.02344 -0.38298 0.00382 -0.32424 C -0.0158 -0.2655 -0.05052 -0.1716 -0.07153 -0.10708 C -0.09253 -0.04256 -0.11024 0.0222 -0.12222 0.06267 C -0.13437 0.10314 -0.14045 0.11725 -0.1441 0.13575 C -0.14774 0.15425 -0.14566 0.1642 -0.1441 0.17414 C -0.14253 0.18409 -0.13976 0.19311 -0.13455 0.19588 C -0.12934 0.19866 -0.12205 0.19611 -0.1125 0.19056 C -0.10295 0.18501 -0.08785 0.17275 -0.07691 0.16304 C -0.06597 0.15333 -0.05347 0.13853 -0.04687 0.13205 C -0.04028 0.12558 -0.03872 0.12581 -0.03715 0.12465 " pathEditMode="relative" rAng="0" ptsTypes="aaaaaaaaaaaaaaaaaaaaaaaaaaaaaaaaaaaaA">
                                      <p:cBhvr>
                                        <p:cTn id="10" dur="1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5" descr="4BEA28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560" t="68839" r="14763" b="1877"/>
          <a:stretch>
            <a:fillRect/>
          </a:stretch>
        </p:blipFill>
        <p:spPr bwMode="auto">
          <a:xfrm>
            <a:off x="2268538" y="4221163"/>
            <a:ext cx="38163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Line 6"/>
          <p:cNvSpPr>
            <a:spLocks noChangeShapeType="1"/>
          </p:cNvSpPr>
          <p:nvPr/>
        </p:nvSpPr>
        <p:spPr bwMode="auto">
          <a:xfrm>
            <a:off x="395288" y="4221163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08" name="Line 7"/>
          <p:cNvSpPr>
            <a:spLocks noChangeShapeType="1"/>
          </p:cNvSpPr>
          <p:nvPr/>
        </p:nvSpPr>
        <p:spPr bwMode="auto">
          <a:xfrm>
            <a:off x="468313" y="3333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09" name="Line 8"/>
          <p:cNvSpPr>
            <a:spLocks noChangeShapeType="1"/>
          </p:cNvSpPr>
          <p:nvPr/>
        </p:nvSpPr>
        <p:spPr bwMode="auto">
          <a:xfrm>
            <a:off x="395288" y="227647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10" name="Line 9"/>
          <p:cNvSpPr>
            <a:spLocks noChangeShapeType="1"/>
          </p:cNvSpPr>
          <p:nvPr/>
        </p:nvSpPr>
        <p:spPr bwMode="auto">
          <a:xfrm>
            <a:off x="539750" y="6524625"/>
            <a:ext cx="828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11" name="AutoShape 10"/>
          <p:cNvSpPr>
            <a:spLocks noChangeArrowheads="1"/>
          </p:cNvSpPr>
          <p:nvPr/>
        </p:nvSpPr>
        <p:spPr bwMode="auto">
          <a:xfrm>
            <a:off x="2339975" y="6021388"/>
            <a:ext cx="357188" cy="358775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64" name="Picture 4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68035" flipV="1">
            <a:off x="6443663" y="4581525"/>
            <a:ext cx="19446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8072462" y="6286520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285720" y="6143644"/>
            <a:ext cx="500066" cy="500066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8178E-6 L -0.44479 0.172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479 0.17252 C -0.4434 0.17853 -0.44184 0.18455 -0.43941 0.19056 C -0.43698 0.19657 -0.43507 0.20397 -0.42986 0.20883 C -0.42465 0.21369 -0.41562 0.21993 -0.40781 0.21993 C -0.4 0.21993 -0.39358 0.21762 -0.38316 0.20883 C -0.37274 0.20004 -0.35868 0.18547 -0.34479 0.16697 C -0.3309 0.14847 -0.31753 0.12858 -0.29965 0.09759 C -0.28177 0.0666 -0.25399 0.01364 -0.23802 -0.0192 C -0.22205 -0.05204 -0.20885 -0.08858 -0.20382 -0.09945 C -0.19878 -0.11032 -0.20243 -0.10199 -0.20781 -0.08488 C -0.21319 -0.06776 -0.22708 -0.02683 -0.23663 0.00277 C -0.24618 0.03237 -0.25764 0.06614 -0.26545 0.09204 C -0.27326 0.11794 -0.28229 0.13806 -0.28316 0.15772 C -0.28403 0.17738 -0.27882 0.2012 -0.27083 0.21068 C -0.26285 0.22016 -0.24826 0.22109 -0.23524 0.21438 C -0.22222 0.20767 -0.20694 0.1894 -0.19288 0.17067 C -0.17882 0.15194 -0.16424 0.12812 -0.15035 0.10129 C -0.13646 0.07446 -0.12292 0.04371 -0.1092 0.00994 C -0.09549 -0.02382 -0.07396 -0.08557 -0.06823 -0.1013 C -0.0625 -0.11702 -0.06979 -0.10014 -0.075 -0.08488 C -0.08021 -0.06961 -0.08924 -0.03955 -0.09965 -0.01018 C -0.11007 0.01919 -0.12726 0.06221 -0.13802 0.09204 C -0.14878 0.12187 -0.16111 0.14824 -0.16406 0.16882 C -0.16701 0.1894 -0.16424 0.21207 -0.15573 0.21623 C -0.14722 0.22039 -0.12743 0.20559 -0.11337 0.19426 C -0.09931 0.18293 -0.08507 0.16582 -0.07083 0.1487 " pathEditMode="relative" rAng="0" ptsTypes="aaaaaaaaaaaaaaaaaaaaaaaaaA">
                                      <p:cBhvr>
                                        <p:cTn id="10" dur="8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357422" y="571480"/>
            <a:ext cx="4929222" cy="7831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0" dirty="0" err="1" smtClean="0">
                <a:latin typeface="Times New Roman" pitchFamily="18" charset="0"/>
                <a:cs typeface="Times New Roman" pitchFamily="18" charset="0"/>
              </a:rPr>
              <a:t>Булт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7422" y="1428736"/>
            <a:ext cx="4929222" cy="7831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0" dirty="0" err="1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4000" b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чут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57422" y="2357430"/>
            <a:ext cx="4929222" cy="7831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0" dirty="0" err="1" smtClean="0">
                <a:latin typeface="Times New Roman" pitchFamily="18" charset="0"/>
                <a:cs typeface="Times New Roman" pitchFamily="18" charset="0"/>
              </a:rPr>
              <a:t>Булчут</a:t>
            </a:r>
            <a:r>
              <a:rPr lang="ru-RU" sz="4000" b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тар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3286124"/>
            <a:ext cx="4929222" cy="7831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0" dirty="0" err="1" smtClean="0">
                <a:latin typeface="Times New Roman" pitchFamily="18" charset="0"/>
                <a:cs typeface="Times New Roman" pitchFamily="18" charset="0"/>
              </a:rPr>
              <a:t>Булчуттар</a:t>
            </a:r>
            <a:r>
              <a:rPr lang="ru-RU" sz="4000" b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даах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4214818"/>
            <a:ext cx="4929222" cy="7831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0" dirty="0" err="1" smtClean="0">
                <a:latin typeface="Times New Roman" pitchFamily="18" charset="0"/>
                <a:cs typeface="Times New Roman" pitchFamily="18" charset="0"/>
              </a:rPr>
              <a:t>Булчуттардаах</a:t>
            </a:r>
            <a:r>
              <a:rPr lang="ru-RU" sz="4000" b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пыт</a:t>
            </a:r>
            <a:endParaRPr lang="ru-RU" sz="40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7000876"/>
            <a:ext cx="756000" cy="5000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43504" y="7072338"/>
            <a:ext cx="756000" cy="5000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7072338"/>
            <a:ext cx="1071570" cy="5000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000760" y="7000900"/>
            <a:ext cx="928694" cy="5000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>
            <a:hlinkClick r:id="rId2" action="ppaction://hlinksldjump"/>
          </p:cNvPr>
          <p:cNvSpPr/>
          <p:nvPr/>
        </p:nvSpPr>
        <p:spPr>
          <a:xfrm>
            <a:off x="7643834" y="6286520"/>
            <a:ext cx="64294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5723E-6 L -0.01736 -0.7872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6185E-6 L 0.00642 -0.6508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6185E-6 L 0.0066 -0.514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5723E-6 L -0.00069 -0.3782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право 25">
            <a:hlinkClick r:id="rId2" action="ppaction://hlinksldjump"/>
          </p:cNvPr>
          <p:cNvSpPr/>
          <p:nvPr/>
        </p:nvSpPr>
        <p:spPr>
          <a:xfrm>
            <a:off x="7643834" y="6286520"/>
            <a:ext cx="64294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4286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ТУОХ?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4286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4286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ХАЙЫЫР?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0100" y="114298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7554" y="114298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отчут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72198" y="114298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оттуур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1538" y="18573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мас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7554" y="185736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масчыт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72198" y="185736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мастыыр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1538" y="264318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ү</a:t>
            </a:r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лэ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7554" y="26431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үлэһит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72198" y="26431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ү</a:t>
            </a:r>
            <a:r>
              <a:rPr lang="ru-RU" sz="28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лэлиир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357187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үӊкүү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57554" y="357187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үӊкүүһүт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72198" y="357187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үӊкүүлүүр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право 25">
            <a:hlinkClick r:id="rId2" action="ppaction://hlinksldjump"/>
          </p:cNvPr>
          <p:cNvSpPr/>
          <p:nvPr/>
        </p:nvSpPr>
        <p:spPr>
          <a:xfrm>
            <a:off x="7643834" y="6286520"/>
            <a:ext cx="642942" cy="35719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42910" y="1428736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>
              <a:lnSpc>
                <a:spcPct val="200000"/>
              </a:lnSpc>
            </a:pP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ынахтар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ынахтарбыт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ынахтарбытыгар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ынахпыт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ынахпытыттан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ынахпытын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 </a:t>
            </a:r>
            <a:r>
              <a:rPr lang="ru-RU" sz="2800" dirty="0" err="1" smtClean="0">
                <a:solidFill>
                  <a:srgbClr val="000066"/>
                </a:solidFill>
                <a:latin typeface="Times New Roman"/>
                <a:cs typeface="Times New Roman"/>
              </a:rPr>
              <a:t>ынахпытыныын</a:t>
            </a:r>
            <a:r>
              <a:rPr lang="ru-RU" sz="2800" dirty="0" smtClean="0">
                <a:solidFill>
                  <a:srgbClr val="000066"/>
                </a:solidFill>
                <a:latin typeface="Times New Roman"/>
                <a:cs typeface="Times New Roman"/>
              </a:rPr>
              <a:t>.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125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14</cp:revision>
  <dcterms:created xsi:type="dcterms:W3CDTF">2012-11-13T18:25:20Z</dcterms:created>
  <dcterms:modified xsi:type="dcterms:W3CDTF">2012-11-13T20:38:02Z</dcterms:modified>
</cp:coreProperties>
</file>