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9" r:id="rId3"/>
    <p:sldId id="260" r:id="rId4"/>
    <p:sldId id="261" r:id="rId5"/>
    <p:sldId id="262" r:id="rId6"/>
    <p:sldId id="267" r:id="rId7"/>
    <p:sldId id="263" r:id="rId8"/>
    <p:sldId id="268" r:id="rId9"/>
    <p:sldId id="264" r:id="rId10"/>
    <p:sldId id="257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993300"/>
    <a:srgbClr val="990000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6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AAB99-7ECC-462D-8909-6AC3844C30CF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42CB5-5C16-460E-B88B-DB5971771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94C5A-86A6-4F7A-A627-A7301A3A52C3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074A0-8E51-4A82-ABBF-18CDC8932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165A7-54A9-4B00-B550-723B39FBE8DF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5F662-7B35-4CD9-93D9-B6E2E9E5D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86B5C-003D-4F3C-9642-05ED494748F6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D58B5-7FC9-4CB7-9DDE-3BBB5C7DA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1ABB7-C40F-4828-99D5-26BE96EFEDF1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306B4-8DBB-40E9-82AB-72ED31F4F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6B2A8-AD79-4EA9-BCDB-D48F307D88F0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F8968-302A-431B-A855-D2BE3ECCE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08760-EBE7-4FBC-AF76-B598B0CD50E4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B2EF4-DEDE-495A-B257-422FF85CD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8A5A6-F1DD-4135-ADA2-10786D44E0EF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FC9EC-0A7F-4E9B-8E00-574ACD9EF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8CFB-8D94-4199-8222-8198DBC7F1E6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15263-58E8-4663-AE67-82F22000D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FF5A7-B809-48A0-83DD-91D876F08DEA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873AF-CA1B-4231-A71E-BD8A26928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26427-AFC0-4263-ABF7-29950CB76F58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70373-BD3B-46CD-A163-B0D01C105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F4A71E-9CBF-4B2B-8F77-1B925B6DAD2B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679CD1-4475-4750-966C-D96684F42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278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 класс</a:t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>Зима. Зимние месяцы.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Учитель </a:t>
            </a:r>
            <a:r>
              <a:rPr lang="ru-RU" sz="1400" dirty="0" err="1" smtClean="0">
                <a:solidFill>
                  <a:srgbClr val="002060"/>
                </a:solidFill>
              </a:rPr>
              <a:t>нач.классов</a:t>
            </a:r>
            <a:r>
              <a:rPr lang="ru-RU" sz="1400" dirty="0" smtClean="0">
                <a:solidFill>
                  <a:srgbClr val="002060"/>
                </a:solidFill>
              </a:rPr>
              <a:t>  Власова С.М.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52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Урок окружающего мира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002060"/>
                </a:solidFill>
              </a:rPr>
              <a:t>        </a:t>
            </a:r>
            <a:endParaRPr lang="ru-RU" sz="2500" dirty="0">
              <a:solidFill>
                <a:srgbClr val="002060"/>
              </a:solidFill>
            </a:endParaRPr>
          </a:p>
        </p:txBody>
      </p:sp>
      <p:pic>
        <p:nvPicPr>
          <p:cNvPr id="6147" name="Рисунок 2" descr="сканирование000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41563" y="284163"/>
            <a:ext cx="4460875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002060"/>
                </a:solidFill>
              </a:rPr>
              <a:t>        </a:t>
            </a:r>
            <a:endParaRPr lang="ru-RU" sz="25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Домашнее задание: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(по желанию)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выполнить задание № с. </a:t>
            </a:r>
          </a:p>
          <a:p>
            <a:pPr algn="ctr"/>
            <a:r>
              <a:rPr lang="ru-RU" sz="3600" b="1" smtClean="0">
                <a:solidFill>
                  <a:srgbClr val="FF0000"/>
                </a:solidFill>
              </a:rPr>
              <a:t>в  </a:t>
            </a:r>
            <a:r>
              <a:rPr lang="ru-RU" sz="3600" b="1" dirty="0" smtClean="0">
                <a:solidFill>
                  <a:srgbClr val="FF0000"/>
                </a:solidFill>
              </a:rPr>
              <a:t>тетради 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278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sz="4800" dirty="0">
              <a:solidFill>
                <a:srgbClr val="FF99CC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796766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yavnete.ru/uploads/posts/2011-06/1309001417_zimniay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78232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edia.ffclub.ru/up25737-deff2cf48b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0"/>
            <a:ext cx="7486650" cy="598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7848600" cy="642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3886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yavnete.ru/uploads/posts/2011-06/1309001417_zimniaya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4400" y="304800"/>
            <a:ext cx="3784600" cy="2895600"/>
          </a:xfrm>
          <a:prstGeom prst="rect">
            <a:avLst/>
          </a:prstGeom>
          <a:noFill/>
        </p:spPr>
      </p:pic>
      <p:pic>
        <p:nvPicPr>
          <p:cNvPr id="7" name="Picture 2" descr="http://media.ffclub.ru/up25737-deff2cf48b7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" y="3505200"/>
            <a:ext cx="3886200" cy="310896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581400"/>
            <a:ext cx="3886200" cy="299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667000"/>
            <a:ext cx="88639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Зима</a:t>
            </a:r>
            <a:r>
              <a:rPr lang="ru-RU" sz="6000" b="1" dirty="0" smtClean="0">
                <a:solidFill>
                  <a:srgbClr val="FF0000"/>
                </a:solidFill>
              </a:rPr>
              <a:t>. Зимние месяцы.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295400"/>
            <a:ext cx="5555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Тема урока: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304799"/>
            <a:ext cx="8229601" cy="655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0/37/240/37240810_ar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04800"/>
            <a:ext cx="4667250" cy="6315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rgbClr val="00B0F0"/>
      </a:dk1>
      <a:lt1>
        <a:srgbClr val="00B0F0"/>
      </a:lt1>
      <a:dk2>
        <a:srgbClr val="00B0F0"/>
      </a:dk2>
      <a:lt2>
        <a:srgbClr val="00B0F0"/>
      </a:lt2>
      <a:accent1>
        <a:srgbClr val="00B0F0"/>
      </a:accent1>
      <a:accent2>
        <a:srgbClr val="7598D9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B0F0"/>
      </a:hlink>
      <a:folHlink>
        <a:srgbClr val="00B0F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27</Words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 4 класс Зима. Зимние месяцы.  Учитель нач.классов  Власова С.М.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    </vt:lpstr>
      <vt:lpstr>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23</cp:revision>
  <dcterms:modified xsi:type="dcterms:W3CDTF">2015-12-29T21:42:51Z</dcterms:modified>
</cp:coreProperties>
</file>