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4" r:id="rId3"/>
    <p:sldId id="275" r:id="rId4"/>
    <p:sldId id="294" r:id="rId5"/>
    <p:sldId id="295" r:id="rId6"/>
    <p:sldId id="283" r:id="rId7"/>
    <p:sldId id="279" r:id="rId8"/>
    <p:sldId id="297" r:id="rId9"/>
    <p:sldId id="30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66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F141F-F821-428B-BB79-6830EA99DFDE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0821C-F21E-4974-AD96-B9E379DA9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A4A-1A09-4305-9954-1D6C37E47C3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C0E4-40DC-4BE0-9007-51A6E22C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A4A-1A09-4305-9954-1D6C37E47C3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C0E4-40DC-4BE0-9007-51A6E22C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A4A-1A09-4305-9954-1D6C37E47C3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C0E4-40DC-4BE0-9007-51A6E22C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A4A-1A09-4305-9954-1D6C37E47C3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C0E4-40DC-4BE0-9007-51A6E22C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A4A-1A09-4305-9954-1D6C37E47C3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C0E4-40DC-4BE0-9007-51A6E22C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A4A-1A09-4305-9954-1D6C37E47C3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C0E4-40DC-4BE0-9007-51A6E22C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A4A-1A09-4305-9954-1D6C37E47C3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C0E4-40DC-4BE0-9007-51A6E22C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A4A-1A09-4305-9954-1D6C37E47C3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C0E4-40DC-4BE0-9007-51A6E22C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A4A-1A09-4305-9954-1D6C37E47C3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C0E4-40DC-4BE0-9007-51A6E22C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A4A-1A09-4305-9954-1D6C37E47C3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C0E4-40DC-4BE0-9007-51A6E22C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FA4A-1A09-4305-9954-1D6C37E47C3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C0E4-40DC-4BE0-9007-51A6E22C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9000">
              <a:srgbClr val="FFFF66"/>
            </a:gs>
            <a:gs pos="85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9FA4A-1A09-4305-9954-1D6C37E47C3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1C0E4-40DC-4BE0-9007-51A6E22C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1;&#1102;&#1076;&#1084;&#1080;&#1083;&#1072;\Documents\&#1051;&#1102;&#1076;&#1084;&#1080;&#1083;&#1072;%20&#1042;&#1080;&#1082;&#1090;&#1086;&#1088;&#1086;&#1074;&#1085;&#1072;\CHaykovskiy_Petr_Il'ich_-Vremena_goda_-_Oktyabr'_Osennyaya_pesnya.mp3" TargetMode="External"/><Relationship Id="rId1" Type="http://schemas.openxmlformats.org/officeDocument/2006/relationships/audio" Target="file:///D:\&#1051;&#1102;&#1076;&#1072;\CHaykovskiy_Petr_Il'ich_-Vremena_goda_-_Oktyabr'_Osennyaya_pesnya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71472" y="819150"/>
            <a:ext cx="7929618" cy="25384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0215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Осенние листья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1028" name="Picture 4" descr="http://vesotdih.ru/wp-content/uploads/2012/10/autumn-leaves-backgrounds-new-york-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286124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2560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Поэзия летнего утра.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Поэзия золотой осени.</a:t>
            </a: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Поэзия родной природы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71480"/>
            <a:ext cx="857256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5400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Поэзия-стихи,произведения</a:t>
            </a:r>
            <a:endParaRPr lang="ru-RU" sz="5400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написанные стихами.</a:t>
            </a:r>
          </a:p>
          <a:p>
            <a:pPr algn="just"/>
            <a:endParaRPr lang="ru-RU" sz="5400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Поэзия – красота и прелесть чего-нибудь.</a:t>
            </a:r>
            <a:endParaRPr lang="ru-RU" sz="5400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71934" y="1857364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428992" y="571480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357818" y="571480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714876" y="1214422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071934" y="571480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714876" y="571480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1214422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143108" y="1214422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786050" y="1214422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786050" y="1857364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428992" y="3786190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428992" y="3143248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428992" y="2500306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428992" y="1857364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428992" y="1214422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357818" y="3143248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714876" y="3786190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071934" y="3786190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428992" y="5072074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428992" y="4429132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786050" y="2500306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786050" y="4429132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143108" y="4429132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1500166" y="4429132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857224" y="4429132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214282" y="4429132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2786050" y="3143248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500166" y="2500306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071934" y="5072074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4714876" y="5072074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714876" y="1857364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2500306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5357818" y="3786190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714876" y="3143248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5357818" y="1857364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6643702" y="2500306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6000760" y="2500306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5357818" y="2500306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714876" y="2500306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4071934" y="2500306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4071934" y="1214422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4071934" y="3143248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7929586" y="2500306"/>
            <a:ext cx="571504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7286644" y="2500306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/>
          <p:cNvSpPr txBox="1"/>
          <p:nvPr/>
        </p:nvSpPr>
        <p:spPr>
          <a:xfrm>
            <a:off x="3500430" y="357166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л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643042" y="928670"/>
            <a:ext cx="357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33CC"/>
                </a:solidFill>
              </a:rPr>
              <a:t>р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28926" y="1643050"/>
            <a:ext cx="357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</a:rPr>
              <a:t>о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643042" y="2285992"/>
            <a:ext cx="357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</a:rPr>
              <a:t>л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86050" y="292893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</a:rPr>
              <a:t>с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428992" y="3571876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п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4282" y="4286256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</a:rPr>
              <a:t>б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428992" y="4857760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д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143372" y="357166"/>
            <a:ext cx="774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b="1" dirty="0" smtClean="0">
                <a:solidFill>
                  <a:srgbClr val="0033CC"/>
                </a:solidFill>
              </a:rPr>
              <a:t>и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14876" y="357166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0033CC"/>
                </a:solidFill>
              </a:rPr>
              <a:t>п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357818" y="357166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</a:rPr>
              <a:t>а</a:t>
            </a:r>
            <a:endParaRPr lang="ru-RU" sz="5400" b="1" dirty="0">
              <a:solidFill>
                <a:srgbClr val="0033CC"/>
              </a:solidFill>
            </a:endParaRPr>
          </a:p>
        </p:txBody>
      </p:sp>
      <p:pic>
        <p:nvPicPr>
          <p:cNvPr id="1026" name="Picture 2" descr="http://bp2.blogger.com/_UKtQBdkz7Eg/SHNqCpKTqlI/AAAAAAAACjY/xjWnOspvDsA/s400/li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42852"/>
            <a:ext cx="1143008" cy="928694"/>
          </a:xfrm>
          <a:prstGeom prst="rect">
            <a:avLst/>
          </a:prstGeom>
          <a:noFill/>
        </p:spPr>
      </p:pic>
      <p:sp>
        <p:nvSpPr>
          <p:cNvPr id="96" name="TextBox 95"/>
          <p:cNvSpPr txBox="1"/>
          <p:nvPr/>
        </p:nvSpPr>
        <p:spPr>
          <a:xfrm>
            <a:off x="2214546" y="1000108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33CC"/>
                </a:solidFill>
              </a:rPr>
              <a:t>я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857489" y="1071546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33CC"/>
                </a:solidFill>
              </a:rPr>
              <a:t>б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500431" y="1000108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и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143372" y="1000108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>
                <a:solidFill>
                  <a:srgbClr val="0033CC"/>
                </a:solidFill>
              </a:rPr>
              <a:t>н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786314" y="1000108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33CC"/>
                </a:solidFill>
              </a:rPr>
              <a:t>а</a:t>
            </a:r>
            <a:endParaRPr lang="ru-RU" sz="5400" b="1" dirty="0">
              <a:solidFill>
                <a:srgbClr val="0033CC"/>
              </a:solidFill>
            </a:endParaRPr>
          </a:p>
        </p:txBody>
      </p:sp>
      <p:pic>
        <p:nvPicPr>
          <p:cNvPr id="43010" name="Picture 2" descr="http://t1.gstatic.com/images?q=tbn:ANd9GcSzgszsB3jDAsBRlAnMzfPtwjznOaW8t8BUwYsFHPsyob4V0TpN2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785794"/>
            <a:ext cx="1071570" cy="928694"/>
          </a:xfrm>
          <a:prstGeom prst="rect">
            <a:avLst/>
          </a:prstGeom>
          <a:noFill/>
        </p:spPr>
      </p:pic>
      <p:sp>
        <p:nvSpPr>
          <p:cNvPr id="111" name="TextBox 110"/>
          <p:cNvSpPr txBox="1"/>
          <p:nvPr/>
        </p:nvSpPr>
        <p:spPr>
          <a:xfrm>
            <a:off x="3500430" y="1643050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с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143372" y="1643050"/>
            <a:ext cx="712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b="1" dirty="0" smtClean="0">
                <a:solidFill>
                  <a:srgbClr val="0033CC"/>
                </a:solidFill>
              </a:rPr>
              <a:t>и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714877" y="1643050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0033CC"/>
                </a:solidFill>
              </a:rPr>
              <a:t>н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357818" y="1643050"/>
            <a:ext cx="668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</a:rPr>
              <a:t>а</a:t>
            </a:r>
            <a:endParaRPr lang="ru-RU" sz="5400" b="1" dirty="0">
              <a:solidFill>
                <a:srgbClr val="0033CC"/>
              </a:solidFill>
            </a:endParaRPr>
          </a:p>
        </p:txBody>
      </p:sp>
      <p:pic>
        <p:nvPicPr>
          <p:cNvPr id="44034" name="Picture 2" descr="http://www.ayzdorov.ru/images/Travi/primenenie-osi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1428736"/>
            <a:ext cx="1071570" cy="928694"/>
          </a:xfrm>
          <a:prstGeom prst="rect">
            <a:avLst/>
          </a:prstGeom>
          <a:noFill/>
        </p:spPr>
      </p:pic>
      <p:sp>
        <p:nvSpPr>
          <p:cNvPr id="115" name="TextBox 114"/>
          <p:cNvSpPr txBox="1"/>
          <p:nvPr/>
        </p:nvSpPr>
        <p:spPr>
          <a:xfrm>
            <a:off x="2214547" y="2285992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</a:rPr>
              <a:t>и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786050" y="2285992"/>
            <a:ext cx="692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</a:rPr>
              <a:t>с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428992" y="2285992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т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071935" y="2285992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</a:rPr>
              <a:t>в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714876" y="2285992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</a:rPr>
              <a:t>е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357819" y="2285992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0033CC"/>
                </a:solidFill>
              </a:rPr>
              <a:t>н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000761" y="2285992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0033CC"/>
                </a:solidFill>
              </a:rPr>
              <a:t>н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643703" y="2285992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</a:rPr>
              <a:t>и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286644" y="2285992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0033CC"/>
                </a:solidFill>
              </a:rPr>
              <a:t>ц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929586" y="2285992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</a:rPr>
              <a:t>а</a:t>
            </a:r>
            <a:endParaRPr lang="ru-RU" sz="5400" b="1" dirty="0">
              <a:solidFill>
                <a:srgbClr val="0033CC"/>
              </a:solidFill>
            </a:endParaRPr>
          </a:p>
        </p:txBody>
      </p:sp>
      <p:pic>
        <p:nvPicPr>
          <p:cNvPr id="44036" name="Picture 4" descr="http://img-fotki.yandex.ru/get/4203/i8488.22/0_2854b_4559de8c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3429000"/>
            <a:ext cx="1214446" cy="928694"/>
          </a:xfrm>
          <a:prstGeom prst="rect">
            <a:avLst/>
          </a:prstGeom>
          <a:noFill/>
        </p:spPr>
      </p:pic>
      <p:sp>
        <p:nvSpPr>
          <p:cNvPr id="125" name="TextBox 124"/>
          <p:cNvSpPr txBox="1"/>
          <p:nvPr/>
        </p:nvSpPr>
        <p:spPr>
          <a:xfrm>
            <a:off x="3428993" y="292893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071934" y="292893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</a:rPr>
              <a:t>с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714877" y="292893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0033CC"/>
                </a:solidFill>
              </a:rPr>
              <a:t>н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357818" y="292893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</a:rPr>
              <a:t>а</a:t>
            </a:r>
            <a:endParaRPr lang="ru-RU" sz="5400" b="1" dirty="0">
              <a:solidFill>
                <a:srgbClr val="0033CC"/>
              </a:solidFill>
            </a:endParaRPr>
          </a:p>
        </p:txBody>
      </p:sp>
      <p:pic>
        <p:nvPicPr>
          <p:cNvPr id="46082" name="Picture 2" descr="http://t3.gstatic.com/images?q=tbn:ANd9GcSw-c3DK218eqSVAv0Ae_IY-XdBNqDH0AzH_iwIp9l2KiElsFdF2resPyY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143380"/>
            <a:ext cx="1143007" cy="928694"/>
          </a:xfrm>
          <a:prstGeom prst="rect">
            <a:avLst/>
          </a:prstGeom>
          <a:noFill/>
        </p:spPr>
      </p:pic>
      <p:sp>
        <p:nvSpPr>
          <p:cNvPr id="129" name="TextBox 128"/>
          <p:cNvSpPr txBox="1"/>
          <p:nvPr/>
        </p:nvSpPr>
        <p:spPr>
          <a:xfrm>
            <a:off x="4071934" y="3571876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</a:rPr>
              <a:t>е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714877" y="3571876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0033CC"/>
                </a:solidFill>
              </a:rPr>
              <a:t>н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357819" y="3571876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0033CC"/>
                </a:solidFill>
              </a:rPr>
              <a:t>ь</a:t>
            </a:r>
            <a:endParaRPr lang="ru-RU" sz="5400" b="1" dirty="0">
              <a:solidFill>
                <a:srgbClr val="0033CC"/>
              </a:solidFill>
            </a:endParaRPr>
          </a:p>
        </p:txBody>
      </p:sp>
      <p:pic>
        <p:nvPicPr>
          <p:cNvPr id="48130" name="Picture 2" descr="http://f1.foto.rambler.ru/preview/r/668x500/43190fdf-4003-c4af-7220-50c032232248/%D0%A1%D1%82%D0%B0%D1%80%D1%8B%D0%B9_%D0%BF%D0%B5%D0%BD%D1%8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929198"/>
            <a:ext cx="1285883" cy="928694"/>
          </a:xfrm>
          <a:prstGeom prst="rect">
            <a:avLst/>
          </a:prstGeom>
          <a:noFill/>
        </p:spPr>
      </p:pic>
      <p:sp>
        <p:nvSpPr>
          <p:cNvPr id="132" name="TextBox 131"/>
          <p:cNvSpPr txBox="1"/>
          <p:nvPr/>
        </p:nvSpPr>
        <p:spPr>
          <a:xfrm>
            <a:off x="857224" y="4214818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</a:rPr>
              <a:t>е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500167" y="4214818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0033CC"/>
                </a:solidFill>
              </a:rPr>
              <a:t>р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143108" y="4214818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</a:rPr>
              <a:t>ё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786050" y="4214818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0033CC"/>
                </a:solidFill>
              </a:rPr>
              <a:t>з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428992" y="4214818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9154" name="Picture 2" descr="http://drev.biz/wp-content/uploads/2011/07/berez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3286124"/>
            <a:ext cx="1285884" cy="1000131"/>
          </a:xfrm>
          <a:prstGeom prst="rect">
            <a:avLst/>
          </a:prstGeom>
          <a:noFill/>
        </p:spPr>
      </p:pic>
      <p:sp>
        <p:nvSpPr>
          <p:cNvPr id="137" name="TextBox 136"/>
          <p:cNvSpPr txBox="1"/>
          <p:nvPr/>
        </p:nvSpPr>
        <p:spPr>
          <a:xfrm>
            <a:off x="4071934" y="4857760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</a:rPr>
              <a:t>у</a:t>
            </a:r>
            <a:endParaRPr lang="ru-RU" sz="5400" b="1" dirty="0">
              <a:solidFill>
                <a:srgbClr val="0033CC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714877" y="4929198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</a:rPr>
              <a:t>б</a:t>
            </a:r>
            <a:endParaRPr lang="ru-RU" sz="5400" b="1" dirty="0">
              <a:solidFill>
                <a:srgbClr val="0033CC"/>
              </a:solidFill>
            </a:endParaRPr>
          </a:p>
        </p:txBody>
      </p:sp>
      <p:pic>
        <p:nvPicPr>
          <p:cNvPr id="50178" name="Picture 2" descr="http://t3.gstatic.com/images?q=tbn:ANd9GcRtk8kZ5fe2izsiv7_gEIur__08INUt-wWVrjOnFZfSduCfSBJCA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1" y="5500702"/>
            <a:ext cx="1571635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datas/literatura/Listopad/0001-001-Listo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8" name="Picture 8" descr="http://img-fotki.yandex.ru/get/4505/tatyana2q8-medvedeva.27/0_3a3ae_e72c89db_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it-terra.com/files/109/145/h_07cb76588d92e83a1b14484b08da9e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2286016" cy="31432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786190"/>
            <a:ext cx="278608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Алексей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Константинович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Толстой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" descr="http://www.sergesenin.ru/wp-content/uploads/2011/12/ese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714488"/>
            <a:ext cx="2143140" cy="29289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5000636"/>
            <a:ext cx="27146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Сергей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Александрович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Есенин</a:t>
            </a:r>
            <a:endParaRPr lang="ru-RU" sz="2800" dirty="0"/>
          </a:p>
        </p:txBody>
      </p:sp>
      <p:pic>
        <p:nvPicPr>
          <p:cNvPr id="6" name="Picture 2" descr="http://www.calend.ru/img/content_events/i5/5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28604"/>
            <a:ext cx="2428892" cy="30718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57950" y="4000503"/>
            <a:ext cx="2428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Валерий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Яковлевич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Брюсов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estgif.ru/_ph/22/2/58810343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28604"/>
            <a:ext cx="7643866" cy="5786478"/>
          </a:xfrm>
          <a:prstGeom prst="rect">
            <a:avLst/>
          </a:prstGeom>
          <a:noFill/>
        </p:spPr>
      </p:pic>
      <p:pic>
        <p:nvPicPr>
          <p:cNvPr id="3" name="CHaykovskiy_Petr_Il'ich_-Vremena_goda_-_Oktyabr'_Osennyaya_pesn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58" y="142852"/>
            <a:ext cx="304800" cy="304800"/>
          </a:xfrm>
          <a:prstGeom prst="rect">
            <a:avLst/>
          </a:prstGeom>
        </p:spPr>
      </p:pic>
      <p:pic>
        <p:nvPicPr>
          <p:cNvPr id="4" name="CHaykovskiy_Petr_Il'ich_-Vremena_goda_-_Oktyabr'_Osennyaya_pesny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23528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7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phv.ru/levitan/levitan-golden-autu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572032" cy="3429024"/>
          </a:xfrm>
          <a:prstGeom prst="rect">
            <a:avLst/>
          </a:prstGeom>
          <a:noFill/>
        </p:spPr>
      </p:pic>
      <p:pic>
        <p:nvPicPr>
          <p:cNvPr id="3" name="Picture 2" descr="http://vasily-polenov.ru/imgs/jivopis/1/zolotaya-o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143248"/>
            <a:ext cx="4786346" cy="3429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3786190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Исаак Левитан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Золотая осень.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785926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Василий Поленов.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Золотая </a:t>
            </a:r>
            <a:r>
              <a:rPr lang="ru-RU" sz="3600" b="1" dirty="0" smtClean="0">
                <a:solidFill>
                  <a:srgbClr val="002060"/>
                </a:solidFill>
              </a:rPr>
              <a:t>осень.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715436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сегодняшнем уроке я узнал…</a:t>
            </a:r>
          </a:p>
          <a:p>
            <a:pPr algn="just"/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этом уроке я похвалил бы себя за…</a:t>
            </a:r>
          </a:p>
          <a:p>
            <a:pPr algn="just"/>
            <a:endParaRPr lang="ru-RU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После урока мне захотелось…</a:t>
            </a:r>
          </a:p>
          <a:p>
            <a:pPr algn="just"/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Сегодня я сумел…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115</Words>
  <Application>Microsoft Office PowerPoint</Application>
  <PresentationFormat>Экран (4:3)</PresentationFormat>
  <Paragraphs>74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</dc:creator>
  <cp:lastModifiedBy>ROMAN</cp:lastModifiedBy>
  <cp:revision>55</cp:revision>
  <dcterms:created xsi:type="dcterms:W3CDTF">2012-10-04T16:23:48Z</dcterms:created>
  <dcterms:modified xsi:type="dcterms:W3CDTF">2014-02-21T09:12:33Z</dcterms:modified>
</cp:coreProperties>
</file>