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1" autoAdjust="0"/>
  </p:normalViewPr>
  <p:slideViewPr>
    <p:cSldViewPr>
      <p:cViewPr>
        <p:scale>
          <a:sx n="50" d="100"/>
          <a:sy n="50" d="100"/>
        </p:scale>
        <p:origin x="-192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E5BD7-7F23-44D1-AC9A-1550D3686AF1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A3BB23-1BF5-4FD6-B7BE-3360785C6B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6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Самомассаж пальцев</a:t>
            </a:r>
            <a:b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развитие мелкой моторики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3314" name="Picture 2" descr="C:\Users\hp\Desktop\фотки\DCIM\101MSDCF\DSC01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hp\Desktop\фотки\DCIM\101MSDCF\DSC01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9" y="188640"/>
            <a:ext cx="878966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3016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Здоровья всем нашим деткам!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hp\Desktop\фотки\DSC00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hp\Desktop\фотки\DSC006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Самомассаж пальцев развитие мелкой моторики</vt:lpstr>
      <vt:lpstr>Презентация PowerPoint</vt:lpstr>
      <vt:lpstr>Здоровья всем нашим деткам!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Пальчики-путешественники</dc:title>
  <dc:creator>hp</dc:creator>
  <cp:lastModifiedBy>hp</cp:lastModifiedBy>
  <cp:revision>19</cp:revision>
  <dcterms:created xsi:type="dcterms:W3CDTF">2013-10-20T14:40:04Z</dcterms:created>
  <dcterms:modified xsi:type="dcterms:W3CDTF">2013-10-26T12:26:10Z</dcterms:modified>
</cp:coreProperties>
</file>