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1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71" autoAdjust="0"/>
  </p:normalViewPr>
  <p:slideViewPr>
    <p:cSldViewPr>
      <p:cViewPr>
        <p:scale>
          <a:sx n="50" d="100"/>
          <a:sy n="50" d="100"/>
        </p:scale>
        <p:origin x="-1926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8784976" cy="655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7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12928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Развитие мелкой моторики.</a:t>
            </a: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10242" name="Picture 2" descr="C:\Users\hp\Desktop\фотки\DCIM\101MSDCF\DSC010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hp\Desktop\фотки\DCIM\101MSDCF\DSC010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434340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80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Отработка плавной воздушной струи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1266" name="Picture 2" descr="C:\Users\hp\Desktop\фотки\DCIM\101MSDCF\DSC010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hp\Desktop\фотки\DCIM\101MSDCF\DSC010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1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186</TotalTime>
  <Words>8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Трек</vt:lpstr>
      <vt:lpstr>Презентация PowerPoint</vt:lpstr>
      <vt:lpstr>Развитие мелкой моторики.</vt:lpstr>
      <vt:lpstr>Отработка плавной воздушной струи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Пальчики-путешественники</dc:title>
  <dc:creator>hp</dc:creator>
  <cp:lastModifiedBy>hp</cp:lastModifiedBy>
  <cp:revision>19</cp:revision>
  <dcterms:created xsi:type="dcterms:W3CDTF">2013-10-20T14:40:04Z</dcterms:created>
  <dcterms:modified xsi:type="dcterms:W3CDTF">2013-10-26T12:25:12Z</dcterms:modified>
</cp:coreProperties>
</file>