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4671" autoAdjust="0"/>
  </p:normalViewPr>
  <p:slideViewPr>
    <p:cSldViewPr>
      <p:cViewPr>
        <p:scale>
          <a:sx n="50" d="100"/>
          <a:sy n="50" d="100"/>
        </p:scale>
        <p:origin x="-192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47" y="5589240"/>
            <a:ext cx="8458200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Коррекционно-развивающая игра для детей младшего дошкольного возраста.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7848872" cy="244827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5400" dirty="0" smtClean="0">
                <a:solidFill>
                  <a:srgbClr val="FFC000"/>
                </a:solidFill>
                <a:latin typeface="Arial Black" pitchFamily="34" charset="0"/>
              </a:rPr>
              <a:t>а</a:t>
            </a: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>л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ь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ч</a:t>
            </a:r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и</a:t>
            </a:r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и -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5400" dirty="0">
                <a:solidFill>
                  <a:srgbClr val="002060"/>
                </a:solidFill>
                <a:latin typeface="Arial Black" pitchFamily="34" charset="0"/>
              </a:rPr>
              <a:t>у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5400" dirty="0">
                <a:solidFill>
                  <a:srgbClr val="00B050"/>
                </a:solidFill>
                <a:latin typeface="Arial Black" pitchFamily="34" charset="0"/>
              </a:rPr>
              <a:t>е</a:t>
            </a:r>
            <a:r>
              <a:rPr lang="ru-RU" sz="5400" dirty="0">
                <a:solidFill>
                  <a:srgbClr val="FFFF00"/>
                </a:solidFill>
                <a:latin typeface="Arial Black" pitchFamily="34" charset="0"/>
              </a:rPr>
              <a:t>ш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54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5400" dirty="0">
                <a:solidFill>
                  <a:srgbClr val="FFC000"/>
                </a:solidFill>
                <a:latin typeface="Arial Black" pitchFamily="34" charset="0"/>
              </a:rPr>
              <a:t>т</a:t>
            </a:r>
            <a:r>
              <a:rPr lang="ru-RU" sz="5400" dirty="0">
                <a:solidFill>
                  <a:srgbClr val="00B050"/>
                </a:solidFill>
                <a:latin typeface="Arial Black" pitchFamily="34" charset="0"/>
              </a:rPr>
              <a:t>в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5400" dirty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sz="5400" dirty="0">
                <a:solidFill>
                  <a:srgbClr val="FFFF00"/>
                </a:solidFill>
                <a:latin typeface="Arial Black" pitchFamily="34" charset="0"/>
              </a:rPr>
              <a:t>н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5400" dirty="0">
                <a:solidFill>
                  <a:srgbClr val="00B050"/>
                </a:solidFill>
                <a:latin typeface="Arial Black" pitchFamily="34" charset="0"/>
              </a:rPr>
              <a:t>к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5"/>
            <a:ext cx="3457575" cy="385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0"/>
    </mc:Choice>
    <mc:Fallback xmlns="">
      <p:transition spd="slow" advTm="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432776" cy="936104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ИССЛЕДОВАНИЯ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9792" y="4365104"/>
            <a:ext cx="6192688" cy="2492896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solidFill>
                  <a:srgbClr val="00B050"/>
                </a:solidFill>
              </a:rPr>
              <a:t>. Это относиться к детям с нормальным, и с нарушенным речевым развитием. Систематические упражнения для пальцев не только стимулируют развитие речи, но и являются, по мнению Кольцовой, «мощным средством повышения работоспособности головного мозга</a:t>
            </a:r>
            <a:r>
              <a:rPr lang="ru-RU" b="1" dirty="0">
                <a:solidFill>
                  <a:srgbClr val="00B050"/>
                </a:solidFill>
              </a:rPr>
              <a:t>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08176" y="1268760"/>
            <a:ext cx="6435824" cy="30243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Д. </a:t>
            </a:r>
            <a:r>
              <a:rPr lang="ru-RU" sz="2000" b="1" dirty="0" err="1">
                <a:solidFill>
                  <a:srgbClr val="00B050"/>
                </a:solidFill>
              </a:rPr>
              <a:t>Кимура</a:t>
            </a:r>
            <a:r>
              <a:rPr lang="ru-RU" sz="2000" b="1" dirty="0">
                <a:solidFill>
                  <a:srgbClr val="00B050"/>
                </a:solidFill>
              </a:rPr>
              <a:t> в своих исследованиях показала, что существует определенная связь речи с моторной деятельностью рук и артикуляционного аппарата. М. М. Кольцова пришла к выводу, что «морфологическое и функциональное формирование речевых областей совершается под влиянием кинестетических импульсов от рук». Она особо подчеркивает, что влияние импульсов с мышц руки очень значительно в детском возрасте, пока идет формирование речевой моторной области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3818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"/>
    </mc:Choice>
    <mc:Fallback xmlns="">
      <p:transition spd="slow" advTm="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429000"/>
            <a:ext cx="8856984" cy="41764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Все выше перечисленное не является  открытием, однако послужило  толчком к идее создания пальчикового тренажера для детей младшего дошкольного возраста.  Тренажер помогает выполнить с ребенком пальчиковую гимнастику, массаж и самомассаж ладоней, стимулирование речевых зон лица и шейного отдела позвоночника. Пользуясь игровой ситуацией, логопед может даже провести зондовый массаж ротовой полости и отработать некоторые позы артикуляционной гимнастики. Степень сложности заданий , их вариативность, делимость на составляющие части позволяет логопеду самому дозировать занятие, подстраиваясь под особенности ребенка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363453" y="116632"/>
            <a:ext cx="6551947" cy="324036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Учитывая </a:t>
            </a:r>
            <a:r>
              <a:rPr lang="ru-RU" sz="2000" b="1" i="1" dirty="0">
                <a:solidFill>
                  <a:srgbClr val="002060"/>
                </a:solidFill>
              </a:rPr>
              <a:t>младший дошкольный возраст, в котором возникают проблемы с речевой деятельностью, любой вид массажа, самомассажа, артикуляционной гимнастики и пальчиковой гимнастики необходимо проводить в игровой форме. Ребенок значительно легче относиться к коррекции, если он широко опирается на различные анализаторы. Важно ,чтобы ребенок не только смотрел и слушал, но и трогал, двигал, гладил предмет, манипулировал с </a:t>
            </a:r>
            <a:r>
              <a:rPr lang="ru-RU" sz="2000" b="1" i="1" dirty="0" smtClean="0">
                <a:solidFill>
                  <a:srgbClr val="002060"/>
                </a:solidFill>
              </a:rPr>
              <a:t>ним.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391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5"/>
    </mc:Choice>
    <mc:Fallback xmlns="">
      <p:transition spd="slow" advTm="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с пальчиковыми </a:t>
            </a:r>
            <a:r>
              <a:rPr lang="ru-RU" dirty="0" err="1" smtClean="0">
                <a:solidFill>
                  <a:srgbClr val="0070C0"/>
                </a:solidFill>
              </a:rPr>
              <a:t>массажерами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hp\Desktop\фотки\DCIM\101MSDCF\DSC01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231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343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"/>
    </mc:Choice>
    <mc:Fallback xmlns="">
      <p:transition spd="slow" advTm="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2400" cy="628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22">
        <p14:reveal/>
      </p:transition>
    </mc:Choice>
    <mc:Fallback xmlns="">
      <p:transition spd="slow" advTm="5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Самомассаж пальчиков.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Работа над воздушной струей.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hp\Desktop\фотки\DCIM\101MSDCF\DSC01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91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esktop\фотки\DCIM\101MSDCF\DSC01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343400" cy="34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6"/>
    </mc:Choice>
    <mc:Fallback xmlns="">
      <p:transition spd="slow" advTm="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Работа над словарем</a:t>
            </a:r>
            <a:b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Развитие тактильного восприятия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hp\Desktop\фотки\DCIM\101MSDCF\DSC01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0848"/>
            <a:ext cx="42672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фотки\DCIM\101MSDCF\DSC01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988840"/>
            <a:ext cx="35433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4"/>
    </mc:Choice>
    <mc:Fallback xmlns="">
      <p:transition spd="slow" advTm="5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282</Words>
  <Application>Microsoft Office PowerPoint</Application>
  <PresentationFormat>Экран (4:3)</PresentationFormat>
  <Paragraphs>10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Пальчики -  путешественники </vt:lpstr>
      <vt:lpstr>ИССЛЕДОВАНИЯ:</vt:lpstr>
      <vt:lpstr>Презентация PowerPoint</vt:lpstr>
      <vt:lpstr>Презентация PowerPoint</vt:lpstr>
      <vt:lpstr>Работа с пальчиковыми массажерами</vt:lpstr>
      <vt:lpstr>Презентация PowerPoint</vt:lpstr>
      <vt:lpstr>Самомассаж пальчиков. Работа над воздушной струей.</vt:lpstr>
      <vt:lpstr>Работа над словарем Развитие тактильного восприятия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Пальчики-путешественники</dc:title>
  <dc:creator>hp</dc:creator>
  <cp:lastModifiedBy>hp</cp:lastModifiedBy>
  <cp:revision>21</cp:revision>
  <dcterms:created xsi:type="dcterms:W3CDTF">2013-10-20T14:40:04Z</dcterms:created>
  <dcterms:modified xsi:type="dcterms:W3CDTF">2013-10-26T11:53:47Z</dcterms:modified>
</cp:coreProperties>
</file>