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57" r:id="rId5"/>
    <p:sldId id="258" r:id="rId6"/>
    <p:sldId id="261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FB99-8454-4730-8B1E-160A5DCFCC2E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A817-25DE-439B-A36C-C870ECCD74B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FB99-8454-4730-8B1E-160A5DCFCC2E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A817-25DE-439B-A36C-C870ECCD7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FB99-8454-4730-8B1E-160A5DCFCC2E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A817-25DE-439B-A36C-C870ECCD7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FB99-8454-4730-8B1E-160A5DCFCC2E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A817-25DE-439B-A36C-C870ECCD7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FB99-8454-4730-8B1E-160A5DCFCC2E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F34A817-25DE-439B-A36C-C870ECCD74B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FB99-8454-4730-8B1E-160A5DCFCC2E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A817-25DE-439B-A36C-C870ECCD7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FB99-8454-4730-8B1E-160A5DCFCC2E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A817-25DE-439B-A36C-C870ECCD7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FB99-8454-4730-8B1E-160A5DCFCC2E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A817-25DE-439B-A36C-C870ECCD7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FB99-8454-4730-8B1E-160A5DCFCC2E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A817-25DE-439B-A36C-C870ECCD7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FB99-8454-4730-8B1E-160A5DCFCC2E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A817-25DE-439B-A36C-C870ECCD7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FB99-8454-4730-8B1E-160A5DCFCC2E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A817-25DE-439B-A36C-C870ECCD7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48FB99-8454-4730-8B1E-160A5DCFCC2E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F34A817-25DE-439B-A36C-C870ECCD74B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685800" y="404664"/>
            <a:ext cx="7772400" cy="4320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124744"/>
            <a:ext cx="6400800" cy="379127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Словосочетание</a:t>
            </a:r>
            <a:r>
              <a:rPr lang="ru-RU" sz="2400" dirty="0">
                <a:solidFill>
                  <a:schemeClr val="bg1"/>
                </a:solidFill>
              </a:rPr>
              <a:t> </a:t>
            </a:r>
            <a:r>
              <a:rPr lang="ru-RU" sz="2400" dirty="0"/>
              <a:t>— это соединение двух или нескольких самостоятельных (знаменательных) слов, связанных друг с другом по смыслу и грамматически. Например: </a:t>
            </a:r>
            <a:r>
              <a:rPr lang="ru-RU" sz="2400" i="1" dirty="0"/>
              <a:t>белые березы, готовиться к занятиям, более трудная задача, выполнил вовремя</a:t>
            </a:r>
            <a:r>
              <a:rPr lang="ru-RU" sz="2400" dirty="0"/>
              <a:t> и т. д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dirty="0">
                <a:solidFill>
                  <a:schemeClr val="bg1"/>
                </a:solidFill>
              </a:rPr>
              <a:t>Словосочетание </a:t>
            </a:r>
            <a:r>
              <a:rPr lang="ru-RU" sz="2400" dirty="0"/>
              <a:t>состоит из главного и зависимого компонентов, между которыми существуют подчинительные отношения. Иногда к словосочетаниям относят также соединения равных в синтаксическом отношении слов, связанных сочинительными отношениями </a:t>
            </a:r>
            <a:r>
              <a:rPr lang="ru-RU" sz="2400" i="1" dirty="0"/>
              <a:t>(брат и сестра</a:t>
            </a:r>
            <a:r>
              <a:rPr lang="ru-RU" sz="2400" dirty="0"/>
              <a:t>;</a:t>
            </a:r>
            <a:r>
              <a:rPr lang="ru-RU" sz="2400" i="1" dirty="0"/>
              <a:t> красивый, но дорогой)</a:t>
            </a:r>
            <a:r>
              <a:rPr lang="ru-RU" sz="2400" dirty="0"/>
              <a:t>, а также сочетания подлежащего и сказуемого в предложении.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    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 Смысловая связь слов в словосочетаниях устанавливается по вопросам, которые задаются от главного слова к зависимому. В словосочетаниях могут выражаться следующие основные значения:</a:t>
            </a:r>
            <a:br>
              <a:rPr lang="ru-RU" dirty="0" smtClean="0"/>
            </a:br>
            <a:r>
              <a:rPr lang="ru-RU" dirty="0" smtClean="0"/>
              <a:t>      — </a:t>
            </a:r>
            <a:r>
              <a:rPr lang="ru-RU" b="1" dirty="0" smtClean="0">
                <a:solidFill>
                  <a:schemeClr val="bg1"/>
                </a:solidFill>
              </a:rPr>
              <a:t>определительные</a:t>
            </a:r>
            <a:r>
              <a:rPr lang="ru-RU" b="1" dirty="0" smtClean="0"/>
              <a:t> </a:t>
            </a:r>
            <a:r>
              <a:rPr lang="ru-RU" dirty="0" smtClean="0"/>
              <a:t>(атрибутивные): между предметом и его признаком </a:t>
            </a:r>
            <a:r>
              <a:rPr lang="ru-RU" i="1" dirty="0" smtClean="0"/>
              <a:t>(солнечный день, тетрадь в клетку, яйца всмятку)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      — </a:t>
            </a:r>
            <a:r>
              <a:rPr lang="ru-RU" b="1" dirty="0" smtClean="0">
                <a:solidFill>
                  <a:schemeClr val="bg1"/>
                </a:solidFill>
              </a:rPr>
              <a:t>объектные</a:t>
            </a:r>
            <a:r>
              <a:rPr lang="ru-RU" b="1" dirty="0" smtClean="0"/>
              <a:t>: </a:t>
            </a:r>
            <a:r>
              <a:rPr lang="ru-RU" dirty="0" smtClean="0"/>
              <a:t>между действием и предметом, на который оно направлено </a:t>
            </a:r>
            <a:r>
              <a:rPr lang="ru-RU" i="1" dirty="0" smtClean="0"/>
              <a:t>(стремиться к знаниям, защищать Родину)</a:t>
            </a:r>
            <a:r>
              <a:rPr lang="ru-RU" dirty="0" smtClean="0"/>
              <a:t>; между действием и орудием действия </a:t>
            </a:r>
            <a:r>
              <a:rPr lang="ru-RU" i="1" dirty="0" smtClean="0"/>
              <a:t>(стучать молотком)</a:t>
            </a:r>
            <a:r>
              <a:rPr lang="ru-RU" dirty="0" smtClean="0"/>
              <a:t> и т. п.;</a:t>
            </a:r>
            <a:br>
              <a:rPr lang="ru-RU" dirty="0" smtClean="0"/>
            </a:br>
            <a:r>
              <a:rPr lang="ru-RU" dirty="0" smtClean="0"/>
              <a:t>      — </a:t>
            </a:r>
            <a:r>
              <a:rPr lang="ru-RU" b="1" dirty="0" smtClean="0">
                <a:solidFill>
                  <a:schemeClr val="bg1"/>
                </a:solidFill>
              </a:rPr>
              <a:t>обстоятельственные</a:t>
            </a:r>
            <a:r>
              <a:rPr lang="ru-RU" b="1" dirty="0" smtClean="0"/>
              <a:t>: </a:t>
            </a:r>
            <a:r>
              <a:rPr lang="ru-RU" dirty="0" smtClean="0"/>
              <a:t>между действием и местом, временем, причиной совершения действия или проявлением признака </a:t>
            </a:r>
            <a:r>
              <a:rPr lang="ru-RU" i="1" dirty="0" smtClean="0"/>
              <a:t>(уехать из города, вернуться поздно, отсутствовать по болезни, одет модно)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 В каком словосочетании выражаются определительные отношения?</a:t>
            </a:r>
            <a:br>
              <a:rPr lang="ru-RU" dirty="0"/>
            </a:br>
            <a:r>
              <a:rPr lang="ru-RU" dirty="0"/>
              <a:t>      а) разговор по душам</a:t>
            </a:r>
            <a:br>
              <a:rPr lang="ru-RU" dirty="0"/>
            </a:br>
            <a:r>
              <a:rPr lang="ru-RU" dirty="0"/>
              <a:t>      б) прийти поговорить</a:t>
            </a:r>
            <a:br>
              <a:rPr lang="ru-RU" dirty="0"/>
            </a:br>
            <a:r>
              <a:rPr lang="ru-RU" dirty="0"/>
              <a:t>      в) близко от нас</a:t>
            </a:r>
            <a:br>
              <a:rPr lang="ru-RU" dirty="0"/>
            </a:br>
            <a:r>
              <a:rPr lang="ru-RU" dirty="0"/>
              <a:t>      г) руководить театром</a:t>
            </a:r>
          </a:p>
          <a:p>
            <a:pPr>
              <a:buNone/>
            </a:pPr>
            <a:r>
              <a:rPr lang="ru-RU" dirty="0"/>
              <a:t> В каком словосочетании выражаются обстоятельственные отношения?</a:t>
            </a:r>
            <a:br>
              <a:rPr lang="ru-RU" dirty="0"/>
            </a:br>
            <a:r>
              <a:rPr lang="ru-RU" dirty="0"/>
              <a:t>      а) яйца всмятку</a:t>
            </a:r>
            <a:br>
              <a:rPr lang="ru-RU" dirty="0"/>
            </a:br>
            <a:r>
              <a:rPr lang="ru-RU" dirty="0"/>
              <a:t>      б) вернуться к полуночи</a:t>
            </a:r>
            <a:br>
              <a:rPr lang="ru-RU" dirty="0"/>
            </a:br>
            <a:r>
              <a:rPr lang="ru-RU" dirty="0"/>
              <a:t>      в) приказал отступать</a:t>
            </a:r>
            <a:br>
              <a:rPr lang="ru-RU" dirty="0"/>
            </a:br>
            <a:r>
              <a:rPr lang="ru-RU" dirty="0"/>
              <a:t>      г) окончание школы</a:t>
            </a:r>
          </a:p>
          <a:p>
            <a:pPr>
              <a:buNone/>
            </a:pPr>
            <a:r>
              <a:rPr lang="ru-RU" dirty="0"/>
              <a:t> В каком словосочетании выражаются объектные отношения (действие и предмет, на который направлено действие)?</a:t>
            </a:r>
            <a:br>
              <a:rPr lang="ru-RU" dirty="0"/>
            </a:br>
            <a:r>
              <a:rPr lang="ru-RU" dirty="0"/>
              <a:t>      а) рисовать красиво</a:t>
            </a:r>
            <a:br>
              <a:rPr lang="ru-RU" dirty="0"/>
            </a:br>
            <a:r>
              <a:rPr lang="ru-RU" dirty="0"/>
              <a:t>      б) желание уехать</a:t>
            </a:r>
            <a:br>
              <a:rPr lang="ru-RU" dirty="0"/>
            </a:br>
            <a:r>
              <a:rPr lang="ru-RU" dirty="0"/>
              <a:t>      в) идти по бульвару</a:t>
            </a:r>
            <a:br>
              <a:rPr lang="ru-RU" dirty="0"/>
            </a:br>
            <a:r>
              <a:rPr lang="ru-RU" dirty="0"/>
              <a:t>      г) думать о друге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 </a:t>
            </a:r>
            <a:r>
              <a:rPr lang="ru-RU" sz="2200" dirty="0" smtClean="0"/>
              <a:t> В русском языке существуют три основных вида (типа) подчинительной связи слов в словосочетании: </a:t>
            </a:r>
            <a:r>
              <a:rPr lang="ru-RU" sz="2200" b="1" dirty="0" smtClean="0"/>
              <a:t>согласование, управление</a:t>
            </a:r>
            <a:r>
              <a:rPr lang="ru-RU" sz="2200" dirty="0" smtClean="0"/>
              <a:t> и </a:t>
            </a:r>
            <a:r>
              <a:rPr lang="ru-RU" sz="2200" b="1" dirty="0" smtClean="0"/>
              <a:t>примыкание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 </a:t>
            </a:r>
            <a:r>
              <a:rPr lang="ru-RU" sz="3300" dirty="0"/>
              <a:t>     </a:t>
            </a:r>
            <a:r>
              <a:rPr lang="ru-RU" sz="3300" b="1" dirty="0">
                <a:solidFill>
                  <a:schemeClr val="bg1"/>
                </a:solidFill>
              </a:rPr>
              <a:t>Согласование</a:t>
            </a:r>
            <a:r>
              <a:rPr lang="ru-RU" sz="3300" dirty="0"/>
              <a:t> — это такой вид подчинительной связи, при котором зависимое слово ставится в тех же формах, что и главное (т. е. согласуется с главным словом в роде, числе и падеже или в числе и падеже). Например: </a:t>
            </a:r>
            <a:r>
              <a:rPr lang="ru-RU" sz="3300" i="1" dirty="0"/>
              <a:t>глубокая река, глубокий пруд, глубокое озеро, глубокого озера, глубокую реку, глубокие реки и озера, глубокими озерами</a:t>
            </a:r>
            <a:r>
              <a:rPr lang="ru-RU" sz="3300" dirty="0"/>
              <a:t> и т. д. При согласовании с изменением формы главного слова соответственно изменяются и формы зависимого слова</a:t>
            </a:r>
            <a:r>
              <a:rPr lang="ru-RU" sz="3300" dirty="0" smtClean="0"/>
              <a:t>.</a:t>
            </a:r>
          </a:p>
          <a:p>
            <a:pPr>
              <a:buNone/>
            </a:pPr>
            <a:r>
              <a:rPr lang="ru-RU" sz="3300" dirty="0" smtClean="0"/>
              <a:t/>
            </a:r>
            <a:br>
              <a:rPr lang="ru-RU" sz="3300" dirty="0" smtClean="0"/>
            </a:br>
            <a:r>
              <a:rPr lang="ru-RU" sz="3300" dirty="0"/>
              <a:t>      </a:t>
            </a:r>
            <a:r>
              <a:rPr lang="ru-RU" sz="3300" b="1" dirty="0">
                <a:solidFill>
                  <a:schemeClr val="bg1"/>
                </a:solidFill>
              </a:rPr>
              <a:t>Управление</a:t>
            </a:r>
            <a:r>
              <a:rPr lang="ru-RU" sz="3300" dirty="0"/>
              <a:t> — это такой вид подчинительной связи, при котором зависимое слово ставится при главном в определенном падеже независимо от того, в какой форме стоит главное слово. Например: </a:t>
            </a:r>
            <a:r>
              <a:rPr lang="ru-RU" sz="3300" i="1" dirty="0"/>
              <a:t>читать книгу</a:t>
            </a:r>
            <a:r>
              <a:rPr lang="ru-RU" sz="3300" dirty="0"/>
              <a:t>;</a:t>
            </a:r>
            <a:r>
              <a:rPr lang="ru-RU" sz="3300" i="1" dirty="0"/>
              <a:t> читал, читала, читали, читает, читай, читающий, читая книгу</a:t>
            </a:r>
            <a:r>
              <a:rPr lang="ru-RU" sz="3300" dirty="0"/>
              <a:t>. При управлении с изменением формы главного слова зависимое слово не изменяется (остается в том же падеже</a:t>
            </a:r>
            <a:r>
              <a:rPr lang="ru-RU" sz="3300" dirty="0" smtClean="0"/>
              <a:t>).</a:t>
            </a:r>
          </a:p>
          <a:p>
            <a:pPr>
              <a:buNone/>
            </a:pPr>
            <a:r>
              <a:rPr lang="ru-RU" sz="3300" dirty="0" smtClean="0"/>
              <a:t/>
            </a:r>
            <a:br>
              <a:rPr lang="ru-RU" sz="3300" dirty="0" smtClean="0"/>
            </a:br>
            <a:r>
              <a:rPr lang="ru-RU" sz="3300" dirty="0"/>
              <a:t>     </a:t>
            </a:r>
            <a:r>
              <a:rPr lang="ru-RU" sz="3300" dirty="0">
                <a:solidFill>
                  <a:schemeClr val="bg1"/>
                </a:solidFill>
              </a:rPr>
              <a:t> </a:t>
            </a:r>
            <a:r>
              <a:rPr lang="ru-RU" sz="3300" b="1" dirty="0">
                <a:solidFill>
                  <a:schemeClr val="bg1"/>
                </a:solidFill>
              </a:rPr>
              <a:t>Примыкание</a:t>
            </a:r>
            <a:r>
              <a:rPr lang="ru-RU" sz="3300" dirty="0"/>
              <a:t> — это такой вид подчинительной связи, при котором в роли зависимого слова выступают неизменяемые слова: наречия, деепричастия, неопределенная форма глагола (инфинитив) и притяжательные местоимения </a:t>
            </a:r>
            <a:r>
              <a:rPr lang="ru-RU" sz="3300" b="1" dirty="0"/>
              <a:t>его, ее, их</a:t>
            </a:r>
            <a:r>
              <a:rPr lang="ru-RU" sz="3300" dirty="0"/>
              <a:t>. В словосочетании со связью примыкание зависимое неизменяемое слово соединяется с главным только по смыслу. Например: </a:t>
            </a:r>
            <a:r>
              <a:rPr lang="ru-RU" sz="3300" i="1" dirty="0"/>
              <a:t>правдиво изобразить, правдиво изобразивший</a:t>
            </a:r>
            <a:r>
              <a:rPr lang="ru-RU" sz="3300" dirty="0"/>
              <a:t>;</a:t>
            </a:r>
            <a:r>
              <a:rPr lang="ru-RU" sz="3300" i="1" dirty="0"/>
              <a:t> по-осеннему хмурый, по-осеннему хмурого</a:t>
            </a:r>
            <a:r>
              <a:rPr lang="ru-RU" sz="3300" dirty="0"/>
              <a:t>;</a:t>
            </a:r>
            <a:r>
              <a:rPr lang="ru-RU" sz="3300" i="1" dirty="0"/>
              <a:t> собрался сделать, соберутся сделать</a:t>
            </a:r>
            <a:r>
              <a:rPr lang="ru-RU" sz="3300" dirty="0"/>
              <a:t>;</a:t>
            </a:r>
            <a:r>
              <a:rPr lang="ru-RU" sz="3300" i="1" dirty="0"/>
              <a:t> его дом, его дому.</a:t>
            </a:r>
            <a:endParaRPr lang="ru-RU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В каком словосочетании вид связи — согласование?</a:t>
            </a:r>
            <a:br>
              <a:rPr lang="ru-RU" dirty="0"/>
            </a:br>
            <a:r>
              <a:rPr lang="ru-RU" dirty="0"/>
              <a:t>      а) наши шефы</a:t>
            </a:r>
            <a:br>
              <a:rPr lang="ru-RU" dirty="0"/>
            </a:br>
            <a:r>
              <a:rPr lang="ru-RU" dirty="0"/>
              <a:t>      б) быстро доехать</a:t>
            </a:r>
            <a:br>
              <a:rPr lang="ru-RU" dirty="0"/>
            </a:br>
            <a:r>
              <a:rPr lang="ru-RU" dirty="0"/>
              <a:t>      в) прогулка верхом</a:t>
            </a:r>
            <a:br>
              <a:rPr lang="ru-RU" dirty="0"/>
            </a:br>
            <a:r>
              <a:rPr lang="ru-RU" dirty="0"/>
              <a:t>      г) выглянуло из-за туч</a:t>
            </a:r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/>
              <a:t>каком словосочетании вид связи — управление?</a:t>
            </a:r>
            <a:br>
              <a:rPr lang="ru-RU" dirty="0"/>
            </a:br>
            <a:r>
              <a:rPr lang="ru-RU" dirty="0"/>
              <a:t>      а) немного странно</a:t>
            </a:r>
            <a:br>
              <a:rPr lang="ru-RU" dirty="0"/>
            </a:br>
            <a:r>
              <a:rPr lang="ru-RU" dirty="0"/>
              <a:t>      б) забыл рассказать</a:t>
            </a:r>
            <a:br>
              <a:rPr lang="ru-RU" dirty="0"/>
            </a:br>
            <a:r>
              <a:rPr lang="ru-RU" dirty="0"/>
              <a:t>      в) таять во мгле</a:t>
            </a:r>
            <a:br>
              <a:rPr lang="ru-RU" dirty="0"/>
            </a:br>
            <a:r>
              <a:rPr lang="ru-RU" dirty="0"/>
              <a:t>      г) рубашка </a:t>
            </a:r>
            <a:r>
              <a:rPr lang="ru-RU" dirty="0" smtClean="0"/>
              <a:t>навыпуск</a:t>
            </a:r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/>
              <a:t>каком словосочетании вид связи — примыкание?</a:t>
            </a:r>
            <a:br>
              <a:rPr lang="ru-RU" dirty="0"/>
            </a:br>
            <a:r>
              <a:rPr lang="ru-RU" dirty="0"/>
              <a:t>      а) бутылка из-под молока</a:t>
            </a:r>
            <a:br>
              <a:rPr lang="ru-RU" dirty="0"/>
            </a:br>
            <a:r>
              <a:rPr lang="ru-RU" dirty="0"/>
              <a:t>      б) говорить по-французски</a:t>
            </a:r>
            <a:br>
              <a:rPr lang="ru-RU" dirty="0"/>
            </a:br>
            <a:r>
              <a:rPr lang="ru-RU" dirty="0"/>
              <a:t>      в) тринадцатая глава</a:t>
            </a:r>
            <a:br>
              <a:rPr lang="ru-RU" dirty="0"/>
            </a:br>
            <a:r>
              <a:rPr lang="ru-RU" dirty="0"/>
              <a:t>      г) глядеть по сторонам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 Какое словосочетание построено по модели «прил. + »?</a:t>
            </a:r>
            <a:br>
              <a:rPr lang="ru-RU" dirty="0"/>
            </a:br>
            <a:r>
              <a:rPr lang="ru-RU" dirty="0"/>
              <a:t>      а) вьющиеся растения </a:t>
            </a:r>
            <a:br>
              <a:rPr lang="ru-RU" dirty="0"/>
            </a:br>
            <a:r>
              <a:rPr lang="ru-RU" dirty="0"/>
              <a:t>      б) любой человек  </a:t>
            </a:r>
            <a:br>
              <a:rPr lang="ru-RU" dirty="0"/>
            </a:br>
            <a:r>
              <a:rPr lang="ru-RU" dirty="0"/>
              <a:t>      в) изумительной красоты</a:t>
            </a:r>
            <a:br>
              <a:rPr lang="ru-RU" dirty="0"/>
            </a:br>
            <a:r>
              <a:rPr lang="ru-RU" dirty="0"/>
              <a:t>      г) в третьем классе</a:t>
            </a:r>
          </a:p>
          <a:p>
            <a:pPr>
              <a:buNone/>
            </a:pPr>
            <a:r>
              <a:rPr lang="ru-RU" dirty="0"/>
              <a:t> Какое словосочетание построено по модели « + наречие»?</a:t>
            </a:r>
            <a:br>
              <a:rPr lang="ru-RU" dirty="0"/>
            </a:br>
            <a:r>
              <a:rPr lang="ru-RU" dirty="0"/>
              <a:t>      а) иди гулять</a:t>
            </a:r>
            <a:br>
              <a:rPr lang="ru-RU" dirty="0"/>
            </a:br>
            <a:r>
              <a:rPr lang="ru-RU" dirty="0"/>
              <a:t>      б) сделать случайно</a:t>
            </a:r>
            <a:br>
              <a:rPr lang="ru-RU" dirty="0"/>
            </a:br>
            <a:r>
              <a:rPr lang="ru-RU" dirty="0"/>
              <a:t>      в) ушел не попрощавшись</a:t>
            </a:r>
            <a:br>
              <a:rPr lang="ru-RU" dirty="0"/>
            </a:br>
            <a:r>
              <a:rPr lang="ru-RU" dirty="0"/>
              <a:t>      г) выбегая </a:t>
            </a:r>
            <a:r>
              <a:rPr lang="ru-RU" dirty="0" smtClean="0"/>
              <a:t>навстречу</a:t>
            </a:r>
          </a:p>
          <a:p>
            <a:pPr>
              <a:buNone/>
            </a:pPr>
            <a:r>
              <a:rPr lang="ru-RU" dirty="0"/>
              <a:t> Какое словосочетание построено по модели « + наречие»?</a:t>
            </a:r>
            <a:br>
              <a:rPr lang="ru-RU" dirty="0"/>
            </a:br>
            <a:r>
              <a:rPr lang="ru-RU" dirty="0"/>
              <a:t>      а) крайне недовольный</a:t>
            </a:r>
            <a:br>
              <a:rPr lang="ru-RU" dirty="0"/>
            </a:br>
            <a:r>
              <a:rPr lang="ru-RU" dirty="0"/>
              <a:t>      б) практически не выполнимо</a:t>
            </a:r>
            <a:br>
              <a:rPr lang="ru-RU" dirty="0"/>
            </a:br>
            <a:r>
              <a:rPr lang="ru-RU" dirty="0"/>
              <a:t>      в) огорченно прошептал</a:t>
            </a:r>
            <a:br>
              <a:rPr lang="ru-RU" dirty="0"/>
            </a:br>
            <a:r>
              <a:rPr lang="ru-RU" dirty="0"/>
              <a:t>      г) (на улице) по-весеннему тепло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ru-RU" sz="2400" dirty="0"/>
              <a:t>Сделайте синтаксический разбор выделенных словосочетаний. Выпишите из предложений другие примеры словосочетаний с разными видами связи.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348880"/>
            <a:ext cx="8229600" cy="284117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  </a:t>
            </a:r>
            <a:r>
              <a:rPr lang="ru-RU" sz="2400" dirty="0"/>
              <a:t> Высокая культура разговорной и письменной речи, </a:t>
            </a:r>
            <a:r>
              <a:rPr lang="ru-RU" sz="2400" b="1" dirty="0">
                <a:solidFill>
                  <a:schemeClr val="bg1"/>
                </a:solidFill>
              </a:rPr>
              <a:t>хорошее знание</a:t>
            </a:r>
            <a:r>
              <a:rPr lang="ru-RU" sz="2400" b="1" dirty="0"/>
              <a:t> </a:t>
            </a:r>
            <a:r>
              <a:rPr lang="ru-RU" sz="2400" dirty="0"/>
              <a:t>и развитие чутья языка, </a:t>
            </a:r>
            <a:r>
              <a:rPr lang="ru-RU" sz="2400" b="1" dirty="0">
                <a:solidFill>
                  <a:schemeClr val="bg1"/>
                </a:solidFill>
              </a:rPr>
              <a:t>умение пользоваться </a:t>
            </a:r>
            <a:r>
              <a:rPr lang="ru-RU" sz="2400" dirty="0"/>
              <a:t>его выразительными средствами, его стилистическим многообразием — </a:t>
            </a:r>
            <a:r>
              <a:rPr lang="ru-RU" sz="2400" b="1" dirty="0">
                <a:solidFill>
                  <a:schemeClr val="bg1"/>
                </a:solidFill>
              </a:rPr>
              <a:t>самая лучшая опора</a:t>
            </a:r>
            <a:r>
              <a:rPr lang="ru-RU" sz="2400" dirty="0"/>
              <a:t>, самое верное подспорье и самая надежная рекомендация для каждого человека в его общественной жизни и творческой деятельности (В. Виноградов).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    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</TotalTime>
  <Words>24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Слайд 1</vt:lpstr>
      <vt:lpstr>Слайд 2</vt:lpstr>
      <vt:lpstr>Слайд 3</vt:lpstr>
      <vt:lpstr>   В русском языке существуют три основных вида (типа) подчинительной связи слов в словосочетании: согласование, управление и примыкание</vt:lpstr>
      <vt:lpstr>Слайд 5</vt:lpstr>
      <vt:lpstr>Слайд 6</vt:lpstr>
      <vt:lpstr>Сделайте синтаксический разбор выделенных словосочетаний. Выпишите из предложений другие примеры словосочетаний с разными видами связи.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</dc:creator>
  <cp:lastModifiedBy>Мария</cp:lastModifiedBy>
  <cp:revision>2</cp:revision>
  <dcterms:created xsi:type="dcterms:W3CDTF">2013-10-08T15:47:59Z</dcterms:created>
  <dcterms:modified xsi:type="dcterms:W3CDTF">2013-10-08T16:06:10Z</dcterms:modified>
</cp:coreProperties>
</file>