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7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5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4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7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2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9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1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4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A566-0D02-4BB9-A8B2-F53D6098C53F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DD17-1855-4FE9-801D-823C05307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116633"/>
            <a:ext cx="882516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Воздух принимает форму предмета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lashmob в Екатеринбурге :: Просмотр темы - Шар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32677" cy="478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етух из яичных лотков rykodelki Группы Мой Ми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248472" cy="470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Воздух нельзя потрогать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856984" cy="569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15616" y="1556792"/>
            <a:ext cx="7128792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19200" y="1556792"/>
            <a:ext cx="7169224" cy="419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По воздуху передаются звуки</a:t>
            </a:r>
            <a:endParaRPr lang="ru-RU" dirty="0"/>
          </a:p>
        </p:txBody>
      </p:sp>
      <p:pic>
        <p:nvPicPr>
          <p:cNvPr id="4" name="Объект 3" descr="Музыкальный сервис от Twitter и старт предзаказов на гибридный планшет ASUS gmbox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1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Воздух не имеет вкуса</a:t>
            </a:r>
            <a:endParaRPr lang="ru-RU" dirty="0"/>
          </a:p>
        </p:txBody>
      </p:sp>
      <p:pic>
        <p:nvPicPr>
          <p:cNvPr id="4" name="Объект 3" descr="Персональный сайт Шконда Ольги Алексеевны - Уроки дыхан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752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9592" y="1916832"/>
            <a:ext cx="7488832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99592" y="1772816"/>
            <a:ext cx="7272808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2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Воздух невидим</a:t>
            </a:r>
            <a:endParaRPr lang="ru-RU" dirty="0"/>
          </a:p>
        </p:txBody>
      </p:sp>
      <p:pic>
        <p:nvPicPr>
          <p:cNvPr id="4" name="Объект 3" descr="Eyes Coloring Page Face 718x491px Football Pic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848872" cy="499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43608" y="1916832"/>
            <a:ext cx="7272808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043608" y="1916832"/>
            <a:ext cx="7416824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7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Воздух не имеет запаха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9714"/>
            <a:ext cx="5688631" cy="562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23728" y="1628800"/>
            <a:ext cx="4968552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95736" y="1844824"/>
            <a:ext cx="4896544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01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Воздух может переносить запахи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8030"/>
            <a:ext cx="7560840" cy="58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86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Воздух принимает форму предмета</vt:lpstr>
      <vt:lpstr>Воздух нельзя потрогать</vt:lpstr>
      <vt:lpstr> По воздуху передаются звуки</vt:lpstr>
      <vt:lpstr>Воздух не имеет вкуса</vt:lpstr>
      <vt:lpstr>Воздух невидим</vt:lpstr>
      <vt:lpstr>Воздух не имеет запаха</vt:lpstr>
      <vt:lpstr>Воздух может переносить запахи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cp:lastPrinted>2014-12-03T20:20:00Z</cp:lastPrinted>
  <dcterms:created xsi:type="dcterms:W3CDTF">2014-12-03T18:08:54Z</dcterms:created>
  <dcterms:modified xsi:type="dcterms:W3CDTF">2014-12-03T20:50:51Z</dcterms:modified>
</cp:coreProperties>
</file>