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8" r:id="rId4"/>
    <p:sldId id="257" r:id="rId5"/>
    <p:sldId id="260" r:id="rId6"/>
    <p:sldId id="27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B2F3A-D44D-4A96-A9D7-9398F715FDC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13E16-D5FA-4EC3-8B38-68A1B3C36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3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13E16-D5FA-4EC3-8B38-68A1B3C362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B350-7E14-4C01-B792-AA2CAD5A2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4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B5728-159A-4809-9F65-AFBA0F6F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7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40BF-71E7-458F-82E6-8283F8533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2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4820-0928-4323-A277-89570D8F9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7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3D4E-6D52-48B0-8E54-4EBD33D12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5007-ECFE-4A45-94A5-7FC342C46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5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CDC2-087A-4E9F-8DA0-845A25B1A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2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B1217-ED45-47A7-9FA7-779B21A62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0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9FB8-863F-4825-813F-819F38577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9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7050D-BE20-4C8C-A160-DBF7341A7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9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3FE1-3468-4AB2-8A5E-6ACBA7EA5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DA42973-49EB-4C9D-8CD8-8A27DB9A7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143000"/>
          </a:xfrm>
        </p:spPr>
        <p:txBody>
          <a:bodyPr/>
          <a:lstStyle/>
          <a:p>
            <a:r>
              <a:rPr lang="ru-RU" dirty="0"/>
              <a:t>Математическая игра</a:t>
            </a:r>
            <a:br>
              <a:rPr lang="ru-RU" dirty="0"/>
            </a:br>
            <a:r>
              <a:rPr lang="ru-RU" dirty="0"/>
              <a:t>«</a:t>
            </a:r>
            <a:r>
              <a:rPr lang="ru-RU" b="1" dirty="0"/>
              <a:t>Счастливое число </a:t>
            </a:r>
            <a:r>
              <a:rPr lang="ru-RU" sz="10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7</a:t>
            </a:r>
            <a:r>
              <a:rPr lang="ru-RU" dirty="0"/>
              <a:t> »!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14401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подготовил учитель математики </a:t>
            </a:r>
            <a:endParaRPr lang="ru-RU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«</a:t>
            </a:r>
            <a:r>
              <a:rPr lang="ru-RU" sz="2800" dirty="0" smtClean="0"/>
              <a:t>МОУ СОШ №76» </a:t>
            </a:r>
            <a:r>
              <a:rPr lang="ru-RU" sz="2800" dirty="0" err="1" smtClean="0"/>
              <a:t>г.Саратова</a:t>
            </a:r>
            <a:endParaRPr lang="ru-RU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Корыбко</a:t>
            </a:r>
            <a:r>
              <a:rPr lang="ru-RU" dirty="0" smtClean="0"/>
              <a:t> </a:t>
            </a:r>
            <a:r>
              <a:rPr lang="ru-RU" dirty="0"/>
              <a:t>Ольга Геннадьевна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2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dirty="0"/>
              <a:t>III</a:t>
            </a:r>
            <a:r>
              <a:rPr lang="ru-RU" altLang="ru-RU" b="1" dirty="0"/>
              <a:t>.</a:t>
            </a:r>
            <a:r>
              <a:rPr lang="en-US" altLang="ru-RU" b="1" dirty="0"/>
              <a:t>  </a:t>
            </a:r>
            <a:r>
              <a:rPr lang="ru-RU" altLang="ru-RU" b="1" dirty="0"/>
              <a:t>Конкурс капитанов</a:t>
            </a:r>
            <a:endParaRPr lang="ru-RU" b="1" dirty="0"/>
          </a:p>
        </p:txBody>
      </p:sp>
      <p:pic>
        <p:nvPicPr>
          <p:cNvPr id="6146" name="Picture 2" descr="C:\Users\Оля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49" y="1772816"/>
            <a:ext cx="3865084" cy="492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dirty="0"/>
              <a:t>IV</a:t>
            </a:r>
            <a:r>
              <a:rPr lang="ru-RU" altLang="ru-RU" b="1" dirty="0"/>
              <a:t>. </a:t>
            </a:r>
            <a:r>
              <a:rPr lang="ru-RU" altLang="ru-RU" b="1" dirty="0" smtClean="0"/>
              <a:t>Разминка</a:t>
            </a:r>
            <a:endParaRPr lang="ru-RU" b="1" dirty="0"/>
          </a:p>
        </p:txBody>
      </p:sp>
      <p:pic>
        <p:nvPicPr>
          <p:cNvPr id="7170" name="Picture 2" descr="C:\Users\Оля\Desktop\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264135" cy="42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0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dirty="0"/>
              <a:t>V</a:t>
            </a:r>
            <a:r>
              <a:rPr lang="ru-RU" altLang="ru-RU" b="1" dirty="0"/>
              <a:t>.  </a:t>
            </a:r>
            <a:r>
              <a:rPr lang="ru-RU" altLang="ru-RU" b="1" dirty="0" smtClean="0"/>
              <a:t>Занимательные задачи</a:t>
            </a:r>
            <a:endParaRPr lang="ru-RU" b="1" dirty="0"/>
          </a:p>
        </p:txBody>
      </p:sp>
      <p:pic>
        <p:nvPicPr>
          <p:cNvPr id="8194" name="Picture 2" descr="C:\Users\Оля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77" y="1844824"/>
            <a:ext cx="5974075" cy="467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dirty="0"/>
              <a:t>VI</a:t>
            </a:r>
            <a:r>
              <a:rPr lang="ru-RU" altLang="ru-RU" b="1" dirty="0"/>
              <a:t>. </a:t>
            </a:r>
            <a:r>
              <a:rPr lang="ru-RU" altLang="ru-RU" b="1" dirty="0" smtClean="0"/>
              <a:t>Мысли логически</a:t>
            </a:r>
            <a:endParaRPr lang="ru-RU" b="1" dirty="0"/>
          </a:p>
        </p:txBody>
      </p:sp>
      <p:pic>
        <p:nvPicPr>
          <p:cNvPr id="10242" name="Picture 2" descr="C:\Users\Оля\Desktop\logicheskie_igry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47192"/>
          </a:xfrm>
        </p:spPr>
        <p:txBody>
          <a:bodyPr/>
          <a:lstStyle/>
          <a:p>
            <a:pPr algn="ctr" eaLnBrk="1" hangingPunct="1"/>
            <a:r>
              <a:rPr lang="ru-RU" altLang="ru-RU" sz="3800" b="1" dirty="0" smtClean="0"/>
              <a:t>ФИЗКУЛЬТМИНУТКА</a:t>
            </a:r>
          </a:p>
        </p:txBody>
      </p:sp>
      <p:pic>
        <p:nvPicPr>
          <p:cNvPr id="18435" name="Picture 4" descr="C:\Users\Оля\Desktop\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08058"/>
            <a:ext cx="4320480" cy="521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3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dirty="0"/>
              <a:t>VII</a:t>
            </a:r>
            <a:r>
              <a:rPr lang="ru-RU" altLang="ru-RU" b="1" dirty="0"/>
              <a:t>. </a:t>
            </a:r>
            <a:r>
              <a:rPr lang="ru-RU" altLang="ru-RU" b="1" dirty="0" smtClean="0"/>
              <a:t>Математическая эстафета</a:t>
            </a:r>
            <a:endParaRPr lang="ru-RU" b="1" dirty="0"/>
          </a:p>
        </p:txBody>
      </p:sp>
      <p:pic>
        <p:nvPicPr>
          <p:cNvPr id="5122" name="Picture 2" descr="C:\Users\Оля\Desktop\img5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DE4E6"/>
              </a:clrFrom>
              <a:clrTo>
                <a:srgbClr val="FDE4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912768" cy="47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Подведение итогов</a:t>
            </a:r>
          </a:p>
        </p:txBody>
      </p:sp>
      <p:sp>
        <p:nvSpPr>
          <p:cNvPr id="1894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55576" y="2389238"/>
            <a:ext cx="7920112" cy="363056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ja-JP" b="1" dirty="0" smtClean="0"/>
              <a:t>Вот закончилась игра,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ja-JP" b="1" dirty="0" smtClean="0"/>
              <a:t>Результат узнать пора.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ja-JP" b="1" dirty="0" smtClean="0"/>
              <a:t>Кто же лучше всех трудился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ja-JP" b="1" dirty="0" smtClean="0"/>
              <a:t>И в игре  той отличился? </a:t>
            </a:r>
            <a:endParaRPr lang="ru-RU" altLang="ru-RU" b="1" dirty="0" smtClean="0"/>
          </a:p>
        </p:txBody>
      </p:sp>
      <p:pic>
        <p:nvPicPr>
          <p:cNvPr id="11266" name="Picture 2" descr="C:\Users\Оля\Desktop\img4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62" y="1124744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4680520" cy="4525963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Цифра семь известна всем,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Что сказать о цифре семь!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В деревушке семь избушек,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Семь крылечек, семь старушек,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Семь щенков, семь дымков,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Семь драчливых петухов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На семи плетнях сидят,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Друг на друга не глядят.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Распустили семь хвостов,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Каждый хвост семи цветов.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В тесном небе звездной ночью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Я нашел семь ярких точек.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Семь горящих глаз нашел,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Называются ковшом.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/>
              <a:t>И Медведицей зовут...</a:t>
            </a:r>
          </a:p>
          <a:p>
            <a:pPr algn="ctr"/>
            <a:endParaRPr lang="ru-RU" sz="2400" dirty="0"/>
          </a:p>
        </p:txBody>
      </p:sp>
      <p:pic>
        <p:nvPicPr>
          <p:cNvPr id="1028" name="Picture 4" descr="C:\Users\Оля\Desktop\shop_items_catalog_image268-800x8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510478" cy="50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 чудес света</a:t>
            </a:r>
            <a:endParaRPr lang="ru-RU" dirty="0"/>
          </a:p>
        </p:txBody>
      </p:sp>
      <p:pic>
        <p:nvPicPr>
          <p:cNvPr id="1026" name="Picture 2" descr="C:\Users\Оля\Desktop\562d84125fa5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3" y="1484784"/>
            <a:ext cx="9178043" cy="53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 дней недели</a:t>
            </a:r>
            <a:endParaRPr lang="ru-RU" dirty="0"/>
          </a:p>
        </p:txBody>
      </p:sp>
      <p:pic>
        <p:nvPicPr>
          <p:cNvPr id="4" name="Picture 4" descr="7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6"/>
            <a:ext cx="8496944" cy="499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2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 дней великого поста</a:t>
            </a:r>
            <a:endParaRPr lang="ru-RU" dirty="0"/>
          </a:p>
        </p:txBody>
      </p:sp>
      <p:pic>
        <p:nvPicPr>
          <p:cNvPr id="2050" name="Picture 2" descr="C:\Users\Оля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057790" cy="37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pic>
        <p:nvPicPr>
          <p:cNvPr id="4098" name="Picture 2" descr="C:\Users\Оля\Desktop\video_687057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936" cy="472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 нот</a:t>
            </a:r>
            <a:endParaRPr lang="ru-RU" dirty="0"/>
          </a:p>
        </p:txBody>
      </p:sp>
      <p:pic>
        <p:nvPicPr>
          <p:cNvPr id="3074" name="Picture 2" descr="C:\Users\Оля\Desktop\d6265439edd89605df95ff421a71984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5214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7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451248"/>
          </a:xfrm>
        </p:spPr>
        <p:txBody>
          <a:bodyPr/>
          <a:lstStyle/>
          <a:p>
            <a:r>
              <a:rPr lang="en-US" altLang="ru-RU" b="1" dirty="0"/>
              <a:t>I</a:t>
            </a:r>
            <a:r>
              <a:rPr lang="ru-RU" altLang="ru-RU" b="1" dirty="0"/>
              <a:t>.</a:t>
            </a:r>
            <a:r>
              <a:rPr lang="en-US" altLang="ru-RU" b="1" dirty="0"/>
              <a:t>  </a:t>
            </a:r>
            <a:r>
              <a:rPr lang="ru-RU" altLang="ru-RU" b="1" dirty="0"/>
              <a:t>Аукцион 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«</a:t>
            </a:r>
            <a:r>
              <a:rPr lang="ru-RU" altLang="ru-RU" b="1" dirty="0"/>
              <a:t>Пословицы и поговорки!»</a:t>
            </a:r>
            <a:endParaRPr lang="ru-RU" b="1" dirty="0"/>
          </a:p>
        </p:txBody>
      </p:sp>
      <p:pic>
        <p:nvPicPr>
          <p:cNvPr id="12290" name="Picture 2" descr="C:\Users\Оля\Desktop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6919925" cy="433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dirty="0"/>
              <a:t>II</a:t>
            </a:r>
            <a:r>
              <a:rPr lang="ru-RU" altLang="ru-RU" b="1" dirty="0"/>
              <a:t>. «</a:t>
            </a:r>
            <a:r>
              <a:rPr lang="ru-RU" altLang="ru-RU" b="1" dirty="0" err="1"/>
              <a:t>Ловись</a:t>
            </a:r>
            <a:r>
              <a:rPr lang="ru-RU" altLang="ru-RU" b="1" dirty="0"/>
              <a:t>, рыбка!»</a:t>
            </a:r>
            <a:endParaRPr lang="ru-RU" b="1" dirty="0"/>
          </a:p>
        </p:txBody>
      </p:sp>
      <p:pic>
        <p:nvPicPr>
          <p:cNvPr id="9218" name="Picture 2" descr="C:\Users\Оля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4063669" cy="470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70</TotalTime>
  <Words>154</Words>
  <Application>Microsoft Office PowerPoint</Application>
  <PresentationFormat>Экран (4:3)</PresentationFormat>
  <Paragraphs>38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Тема9</vt:lpstr>
      <vt:lpstr>Математическая игра «Счастливое число 7 »!</vt:lpstr>
      <vt:lpstr>Презентация PowerPoint</vt:lpstr>
      <vt:lpstr>Семь чудес света</vt:lpstr>
      <vt:lpstr>Семь дней недели</vt:lpstr>
      <vt:lpstr>Семь дней великого поста</vt:lpstr>
      <vt:lpstr>Семья</vt:lpstr>
      <vt:lpstr>Семь нот</vt:lpstr>
      <vt:lpstr>I.  Аукцион  «Пословицы и поговорки!»</vt:lpstr>
      <vt:lpstr>II. «Ловись, рыбка!»</vt:lpstr>
      <vt:lpstr>III.  Конкурс капитанов</vt:lpstr>
      <vt:lpstr>IV. Разминка</vt:lpstr>
      <vt:lpstr>V.  Занимательные задачи</vt:lpstr>
      <vt:lpstr>VI. Мысли логически</vt:lpstr>
      <vt:lpstr>ФИЗКУЛЬТМИНУТКА</vt:lpstr>
      <vt:lpstr>VII. Математическая эстафета</vt:lpstr>
      <vt:lpstr>Подведение итогов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игра «Счастливое число 7 »!</dc:title>
  <dc:creator>Оля</dc:creator>
  <cp:lastModifiedBy>Оля</cp:lastModifiedBy>
  <cp:revision>9</cp:revision>
  <dcterms:created xsi:type="dcterms:W3CDTF">2016-01-28T15:46:39Z</dcterms:created>
  <dcterms:modified xsi:type="dcterms:W3CDTF">2016-01-31T09:37:23Z</dcterms:modified>
</cp:coreProperties>
</file>