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58" r:id="rId3"/>
    <p:sldId id="283" r:id="rId4"/>
    <p:sldId id="259" r:id="rId5"/>
    <p:sldId id="274" r:id="rId6"/>
    <p:sldId id="260" r:id="rId7"/>
    <p:sldId id="261" r:id="rId8"/>
    <p:sldId id="272" r:id="rId9"/>
    <p:sldId id="257" r:id="rId10"/>
    <p:sldId id="273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F0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6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9BE07-FB2D-413B-8B90-7288500422EC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E065-2A62-4891-9DBB-CBB11DC7F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04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7B7050-75A7-4358-8181-0F280373E8A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CE461B-837D-4865-BA8C-A2FDE0BC1A6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A3998-20BA-4FEC-841B-BE238D5E6586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136904" cy="171104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Заседание интерактивного клуба:</a:t>
            </a:r>
            <a:b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и окружающий мир. </a:t>
            </a:r>
            <a:b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«Свойства в</a:t>
            </a:r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оздуха»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785786" y="571480"/>
            <a:ext cx="7572428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Загрязнение воздуха</a:t>
            </a:r>
          </a:p>
        </p:txBody>
      </p:sp>
      <p:pic>
        <p:nvPicPr>
          <p:cNvPr id="8" name="Содержимое 7" descr="ai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357298"/>
            <a:ext cx="2865438" cy="3797300"/>
          </a:xfrm>
        </p:spPr>
      </p:pic>
      <p:pic>
        <p:nvPicPr>
          <p:cNvPr id="9" name="Содержимое 8" descr="121074116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8992" y="1142984"/>
            <a:ext cx="4632325" cy="3328987"/>
          </a:xfrm>
        </p:spPr>
      </p:pic>
      <p:pic>
        <p:nvPicPr>
          <p:cNvPr id="10" name="Рисунок 9" descr="fil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286000" cy="2798763"/>
          </a:xfrm>
          <a:prstGeom prst="rect">
            <a:avLst/>
          </a:prstGeom>
          <a:noFill/>
        </p:spPr>
      </p:pic>
      <p:pic>
        <p:nvPicPr>
          <p:cNvPr id="11" name="Рисунок 10" descr="gor_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481388"/>
            <a:ext cx="4267200" cy="337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Природа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295400"/>
            <a:ext cx="10287000" cy="838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A_5girlb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86200"/>
            <a:ext cx="28194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foxtail1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3200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286000"/>
            <a:ext cx="662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solidFill>
                  <a:schemeClr val="accent3"/>
                </a:solidFill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14810" y="3571876"/>
            <a:ext cx="47116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Летом он бывает тёплым,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Веет холодом зимой,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Когда иней красит стекла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 лежит на них каймой,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Мы о нём не говорим.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Просто мы его вдыхаем –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ведь нам необходим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5720" y="571480"/>
            <a:ext cx="55042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– прозрачный невидимка,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Легкий и бесцветный газ.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Невесомою косынкой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окутывает нас.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в лесу – густой, душистый,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Пахнет свежестью смолистой,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Пахнет дубом и сосной.</a:t>
            </a:r>
          </a:p>
          <a:p>
            <a:endParaRPr lang="ru-RU" sz="2800" dirty="0"/>
          </a:p>
        </p:txBody>
      </p:sp>
      <p:pic>
        <p:nvPicPr>
          <p:cNvPr id="9225" name="Picture 9" descr="274211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3089275" cy="242832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226" name="Picture 10" descr="0_2f6d_cc2cba9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312368" cy="273501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400" b="1" dirty="0" smtClean="0"/>
              <a:t>Необходимо бережно относиться ко всем приборам. Их можно не только разбить, ими можно и пораниться.</a:t>
            </a:r>
            <a:endParaRPr lang="ru-RU" sz="2400" dirty="0" smtClean="0"/>
          </a:p>
          <a:p>
            <a:pPr eaLnBrk="1" hangingPunct="1"/>
            <a:r>
              <a:rPr lang="ru-RU" sz="2400" b="1" dirty="0" smtClean="0"/>
              <a:t>Во время работы можно не только сидеть, но и стоять.</a:t>
            </a:r>
            <a:endParaRPr lang="ru-RU" sz="2400" dirty="0" smtClean="0"/>
          </a:p>
          <a:p>
            <a:pPr eaLnBrk="1" hangingPunct="1"/>
            <a:r>
              <a:rPr lang="ru-RU" sz="2400" b="1" dirty="0" smtClean="0"/>
              <a:t>Когда опыт проводит один из учеников, остальные молча наблюдают или по его просьбе помогают ему.</a:t>
            </a:r>
            <a:endParaRPr lang="ru-RU" sz="2400" dirty="0" smtClean="0"/>
          </a:p>
          <a:p>
            <a:pPr eaLnBrk="1" hangingPunct="1"/>
            <a:r>
              <a:rPr lang="ru-RU" sz="2400" b="1" dirty="0" smtClean="0"/>
              <a:t>Переговариваться друг с другом нужно тихо, не мешая остальным.</a:t>
            </a:r>
            <a:endParaRPr lang="ru-RU" sz="2400" dirty="0" smtClean="0"/>
          </a:p>
          <a:p>
            <a:pPr eaLnBrk="1" hangingPunct="1"/>
            <a:r>
              <a:rPr lang="ru-RU" sz="2400" b="1" dirty="0" smtClean="0"/>
              <a:t>После окончания работы необходимо тщательно вымыть руки с мылом.</a:t>
            </a: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b="1" i="1" dirty="0" smtClean="0">
              <a:solidFill>
                <a:srgbClr val="009900"/>
              </a:solidFill>
            </a:endParaRPr>
          </a:p>
        </p:txBody>
      </p:sp>
      <p:pic>
        <p:nvPicPr>
          <p:cNvPr id="9220" name="Picture 4" descr="ha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7338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ani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-228600"/>
            <a:ext cx="2286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33528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57158" y="285728"/>
            <a:ext cx="8659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ПРАВИЛА ПОВЕДЕНИЯ ВО ВРЕМЯ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ПРОВЕДЕНИЯ ОПЫТОВ: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071546"/>
            <a:ext cx="2923828" cy="642942"/>
          </a:xfrm>
          <a:solidFill>
            <a:schemeClr val="bg1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Опыт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06896" y="2320975"/>
            <a:ext cx="8229600" cy="204412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Помашите ладошками около лица. </a:t>
            </a:r>
          </a:p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Мы ощущаем легкий ветерок – это </a:t>
            </a:r>
          </a:p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движение воздуха.</a:t>
            </a:r>
          </a:p>
        </p:txBody>
      </p:sp>
      <p:pic>
        <p:nvPicPr>
          <p:cNvPr id="17412" name="Picture 4" descr="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286000" cy="1962150"/>
          </a:xfrm>
          <a:prstGeom prst="rect">
            <a:avLst/>
          </a:prstGeom>
          <a:noFill/>
        </p:spPr>
      </p:pic>
      <p:pic>
        <p:nvPicPr>
          <p:cNvPr id="1741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21163"/>
            <a:ext cx="3633787" cy="20208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4900" b="1" u="sng" dirty="0" smtClean="0">
                <a:solidFill>
                  <a:schemeClr val="accent2">
                    <a:lumMod val="75000"/>
                  </a:schemeClr>
                </a:solidFill>
              </a:rPr>
              <a:t>Опыт 3.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воздух увидеть?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произойдет, если опустить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соломинку в воду и подуть?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Появляются пузырьки.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2" descr="D:\Документы Елена\Мобиль. фото\12-11-07_1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143372" y="2428868"/>
            <a:ext cx="4714908" cy="45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22860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2071702" cy="653210"/>
          </a:xfrm>
          <a:solidFill>
            <a:schemeClr val="bg1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Опыт 3.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460432" cy="49974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Возьмём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пустую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прозрачную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пластиковую бутылку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опустим её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воду.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Мы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увидим, что из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горлышка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выходят пузырьки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Это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вода вытесняет воздух из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бутылки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Большинство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предметов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, которые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выглядят пустыми,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на самом деле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заполнены  воздухом.</a:t>
            </a:r>
          </a:p>
        </p:txBody>
      </p:sp>
      <p:pic>
        <p:nvPicPr>
          <p:cNvPr id="16388" name="Picture 4" descr="lab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745670" cy="238923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389" name="Picture 5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214578" cy="1655763"/>
          </a:xfrm>
          <a:prstGeom prst="rect">
            <a:avLst/>
          </a:prstGeom>
          <a:noFill/>
        </p:spPr>
      </p:pic>
      <p:pic>
        <p:nvPicPr>
          <p:cNvPr id="16390" name="Picture 6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23912" cy="20875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512" y="594928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«Газ» в переводе с греческого означает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хаос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898351" y="686718"/>
            <a:ext cx="7058025" cy="6540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Воздух – смесь газов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>
            <a:lum/>
          </a:blip>
          <a:srcRect l="3487" t="3512" r="2376" b="9711"/>
          <a:stretch>
            <a:fillRect/>
          </a:stretch>
        </p:blipFill>
        <p:spPr bwMode="auto">
          <a:xfrm>
            <a:off x="1331640" y="1378421"/>
            <a:ext cx="64087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403244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pic>
        <p:nvPicPr>
          <p:cNvPr id="10244" name="Picture 4" descr="C:\Users\Ольга\Desktop\Фотографии для уроков\DSCN10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556792"/>
            <a:ext cx="6786562" cy="358933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373216"/>
            <a:ext cx="820891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рисунок, расскажи о значении воздуха для растений, животных,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072494" cy="571504"/>
          </a:xfrm>
          <a:solidFill>
            <a:schemeClr val="bg1"/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воздуха человеком.</a:t>
            </a:r>
          </a:p>
        </p:txBody>
      </p:sp>
      <p:pic>
        <p:nvPicPr>
          <p:cNvPr id="28676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736850" cy="18113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7" name="Picture 5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2176462" cy="29019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8" name="Picture 6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76475"/>
            <a:ext cx="2486025" cy="34559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9" name="Picture 7" descr="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1438" y="3644900"/>
            <a:ext cx="2052637" cy="29860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80" name="Picture 8" descr="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628775"/>
            <a:ext cx="2879725" cy="18002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745</TotalTime>
  <Words>256</Words>
  <Application>Microsoft Office PowerPoint</Application>
  <PresentationFormat>Экран (4:3)</PresentationFormat>
  <Paragraphs>48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Заседание интерактивного клуба: Мы и окружающий мир.  Тема: «Свойства воздуха»</vt:lpstr>
      <vt:lpstr>Слайд 2</vt:lpstr>
      <vt:lpstr>Слайд 3</vt:lpstr>
      <vt:lpstr> Опыт 1.</vt:lpstr>
      <vt:lpstr>        Опыт 3.  Можно ли воздух увидеть?  Что произойдет, если опустить  соломинку в воду и подуть?  Появляются пузырьки.</vt:lpstr>
      <vt:lpstr>Опыт 3.</vt:lpstr>
      <vt:lpstr> Воздух – смесь газов</vt:lpstr>
      <vt:lpstr>Подумай!</vt:lpstr>
      <vt:lpstr> Использование воздуха человеком.</vt:lpstr>
      <vt:lpstr>Загрязнение воздуха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Галицкова Т. А.</cp:lastModifiedBy>
  <cp:revision>63</cp:revision>
  <dcterms:created xsi:type="dcterms:W3CDTF">2011-10-02T14:00:39Z</dcterms:created>
  <dcterms:modified xsi:type="dcterms:W3CDTF">2013-10-31T10:14:02Z</dcterms:modified>
</cp:coreProperties>
</file>