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7902F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D7EF5-F354-460E-948A-ECF5EF2A891C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392EA-54A0-4190-88F5-B17933E8B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989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392EA-54A0-4190-88F5-B17933E8BF8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183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448752" y="1004047"/>
            <a:ext cx="8208912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3"/>
          <p:cNvSpPr/>
          <p:nvPr/>
        </p:nvSpPr>
        <p:spPr>
          <a:xfrm>
            <a:off x="388227" y="3874024"/>
            <a:ext cx="8208912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4"/>
          <p:cNvSpPr/>
          <p:nvPr/>
        </p:nvSpPr>
        <p:spPr>
          <a:xfrm>
            <a:off x="467544" y="5373216"/>
            <a:ext cx="8208912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Волнистая 1"/>
          <p:cNvSpPr/>
          <p:nvPr/>
        </p:nvSpPr>
        <p:spPr>
          <a:xfrm>
            <a:off x="581627" y="1092978"/>
            <a:ext cx="7921128" cy="144016"/>
          </a:xfrm>
          <a:custGeom>
            <a:avLst/>
            <a:gdLst>
              <a:gd name="connsiteX0" fmla="*/ 0 w 7921128"/>
              <a:gd name="connsiteY0" fmla="*/ 220379 h 264455"/>
              <a:gd name="connsiteX1" fmla="*/ 363557 w 7921128"/>
              <a:gd name="connsiteY1" fmla="*/ 11058 h 264455"/>
              <a:gd name="connsiteX2" fmla="*/ 716096 w 7921128"/>
              <a:gd name="connsiteY2" fmla="*/ 242413 h 264455"/>
              <a:gd name="connsiteX3" fmla="*/ 1079653 w 7921128"/>
              <a:gd name="connsiteY3" fmla="*/ 11058 h 264455"/>
              <a:gd name="connsiteX4" fmla="*/ 1443210 w 7921128"/>
              <a:gd name="connsiteY4" fmla="*/ 253429 h 264455"/>
              <a:gd name="connsiteX5" fmla="*/ 1828800 w 7921128"/>
              <a:gd name="connsiteY5" fmla="*/ 42 h 264455"/>
              <a:gd name="connsiteX6" fmla="*/ 2159306 w 7921128"/>
              <a:gd name="connsiteY6" fmla="*/ 264446 h 264455"/>
              <a:gd name="connsiteX7" fmla="*/ 2533880 w 7921128"/>
              <a:gd name="connsiteY7" fmla="*/ 42 h 264455"/>
              <a:gd name="connsiteX8" fmla="*/ 2875402 w 7921128"/>
              <a:gd name="connsiteY8" fmla="*/ 264446 h 264455"/>
              <a:gd name="connsiteX9" fmla="*/ 3238959 w 7921128"/>
              <a:gd name="connsiteY9" fmla="*/ 11058 h 264455"/>
              <a:gd name="connsiteX10" fmla="*/ 3602516 w 7921128"/>
              <a:gd name="connsiteY10" fmla="*/ 264446 h 264455"/>
              <a:gd name="connsiteX11" fmla="*/ 3955056 w 7921128"/>
              <a:gd name="connsiteY11" fmla="*/ 11058 h 264455"/>
              <a:gd name="connsiteX12" fmla="*/ 4318612 w 7921128"/>
              <a:gd name="connsiteY12" fmla="*/ 253429 h 264455"/>
              <a:gd name="connsiteX13" fmla="*/ 4682169 w 7921128"/>
              <a:gd name="connsiteY13" fmla="*/ 42 h 264455"/>
              <a:gd name="connsiteX14" fmla="*/ 5034709 w 7921128"/>
              <a:gd name="connsiteY14" fmla="*/ 264446 h 264455"/>
              <a:gd name="connsiteX15" fmla="*/ 5387248 w 7921128"/>
              <a:gd name="connsiteY15" fmla="*/ 42 h 264455"/>
              <a:gd name="connsiteX16" fmla="*/ 5772839 w 7921128"/>
              <a:gd name="connsiteY16" fmla="*/ 253429 h 264455"/>
              <a:gd name="connsiteX17" fmla="*/ 6125378 w 7921128"/>
              <a:gd name="connsiteY17" fmla="*/ 11058 h 264455"/>
              <a:gd name="connsiteX18" fmla="*/ 6488935 w 7921128"/>
              <a:gd name="connsiteY18" fmla="*/ 253429 h 264455"/>
              <a:gd name="connsiteX19" fmla="*/ 6830458 w 7921128"/>
              <a:gd name="connsiteY19" fmla="*/ 42 h 264455"/>
              <a:gd name="connsiteX20" fmla="*/ 7205031 w 7921128"/>
              <a:gd name="connsiteY20" fmla="*/ 253429 h 264455"/>
              <a:gd name="connsiteX21" fmla="*/ 7557571 w 7921128"/>
              <a:gd name="connsiteY21" fmla="*/ 42 h 264455"/>
              <a:gd name="connsiteX22" fmla="*/ 7921128 w 7921128"/>
              <a:gd name="connsiteY22" fmla="*/ 231396 h 264455"/>
              <a:gd name="connsiteX23" fmla="*/ 7921128 w 7921128"/>
              <a:gd name="connsiteY23" fmla="*/ 231396 h 26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921128" h="264455">
                <a:moveTo>
                  <a:pt x="0" y="220379"/>
                </a:moveTo>
                <a:cubicBezTo>
                  <a:pt x="122104" y="113882"/>
                  <a:pt x="244208" y="7386"/>
                  <a:pt x="363557" y="11058"/>
                </a:cubicBezTo>
                <a:cubicBezTo>
                  <a:pt x="482906" y="14730"/>
                  <a:pt x="596747" y="242413"/>
                  <a:pt x="716096" y="242413"/>
                </a:cubicBezTo>
                <a:cubicBezTo>
                  <a:pt x="835445" y="242413"/>
                  <a:pt x="958467" y="9222"/>
                  <a:pt x="1079653" y="11058"/>
                </a:cubicBezTo>
                <a:cubicBezTo>
                  <a:pt x="1200839" y="12894"/>
                  <a:pt x="1318352" y="255265"/>
                  <a:pt x="1443210" y="253429"/>
                </a:cubicBezTo>
                <a:cubicBezTo>
                  <a:pt x="1568068" y="251593"/>
                  <a:pt x="1709451" y="-1794"/>
                  <a:pt x="1828800" y="42"/>
                </a:cubicBezTo>
                <a:cubicBezTo>
                  <a:pt x="1948149" y="1878"/>
                  <a:pt x="2041793" y="264446"/>
                  <a:pt x="2159306" y="264446"/>
                </a:cubicBezTo>
                <a:cubicBezTo>
                  <a:pt x="2276819" y="264446"/>
                  <a:pt x="2414531" y="42"/>
                  <a:pt x="2533880" y="42"/>
                </a:cubicBezTo>
                <a:cubicBezTo>
                  <a:pt x="2653229" y="42"/>
                  <a:pt x="2757889" y="262610"/>
                  <a:pt x="2875402" y="264446"/>
                </a:cubicBezTo>
                <a:cubicBezTo>
                  <a:pt x="2992915" y="266282"/>
                  <a:pt x="3117773" y="11058"/>
                  <a:pt x="3238959" y="11058"/>
                </a:cubicBezTo>
                <a:cubicBezTo>
                  <a:pt x="3360145" y="11058"/>
                  <a:pt x="3483167" y="264446"/>
                  <a:pt x="3602516" y="264446"/>
                </a:cubicBezTo>
                <a:cubicBezTo>
                  <a:pt x="3721865" y="264446"/>
                  <a:pt x="3835707" y="12894"/>
                  <a:pt x="3955056" y="11058"/>
                </a:cubicBezTo>
                <a:cubicBezTo>
                  <a:pt x="4074405" y="9222"/>
                  <a:pt x="4197427" y="255265"/>
                  <a:pt x="4318612" y="253429"/>
                </a:cubicBezTo>
                <a:cubicBezTo>
                  <a:pt x="4439797" y="251593"/>
                  <a:pt x="4562820" y="-1794"/>
                  <a:pt x="4682169" y="42"/>
                </a:cubicBezTo>
                <a:cubicBezTo>
                  <a:pt x="4801518" y="1878"/>
                  <a:pt x="4917196" y="264446"/>
                  <a:pt x="5034709" y="264446"/>
                </a:cubicBezTo>
                <a:cubicBezTo>
                  <a:pt x="5152222" y="264446"/>
                  <a:pt x="5264226" y="1878"/>
                  <a:pt x="5387248" y="42"/>
                </a:cubicBezTo>
                <a:cubicBezTo>
                  <a:pt x="5510270" y="-1794"/>
                  <a:pt x="5649817" y="251593"/>
                  <a:pt x="5772839" y="253429"/>
                </a:cubicBezTo>
                <a:cubicBezTo>
                  <a:pt x="5895861" y="255265"/>
                  <a:pt x="6006029" y="11058"/>
                  <a:pt x="6125378" y="11058"/>
                </a:cubicBezTo>
                <a:cubicBezTo>
                  <a:pt x="6244727" y="11058"/>
                  <a:pt x="6371422" y="255265"/>
                  <a:pt x="6488935" y="253429"/>
                </a:cubicBezTo>
                <a:cubicBezTo>
                  <a:pt x="6606448" y="251593"/>
                  <a:pt x="6711109" y="42"/>
                  <a:pt x="6830458" y="42"/>
                </a:cubicBezTo>
                <a:cubicBezTo>
                  <a:pt x="6949807" y="42"/>
                  <a:pt x="7083846" y="253429"/>
                  <a:pt x="7205031" y="253429"/>
                </a:cubicBezTo>
                <a:cubicBezTo>
                  <a:pt x="7326216" y="253429"/>
                  <a:pt x="7438222" y="3714"/>
                  <a:pt x="7557571" y="42"/>
                </a:cubicBezTo>
                <a:cubicBezTo>
                  <a:pt x="7676920" y="-3630"/>
                  <a:pt x="7921128" y="231396"/>
                  <a:pt x="7921128" y="231396"/>
                </a:cubicBezTo>
                <a:lnTo>
                  <a:pt x="7921128" y="231396"/>
                </a:ln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"/>
          <p:cNvSpPr/>
          <p:nvPr/>
        </p:nvSpPr>
        <p:spPr>
          <a:xfrm>
            <a:off x="467544" y="2408281"/>
            <a:ext cx="8208912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Волнистая 2"/>
          <p:cNvSpPr/>
          <p:nvPr/>
        </p:nvSpPr>
        <p:spPr>
          <a:xfrm>
            <a:off x="600419" y="2497212"/>
            <a:ext cx="7921128" cy="144016"/>
          </a:xfrm>
          <a:custGeom>
            <a:avLst/>
            <a:gdLst>
              <a:gd name="connsiteX0" fmla="*/ 0 w 7921128"/>
              <a:gd name="connsiteY0" fmla="*/ 220379 h 264455"/>
              <a:gd name="connsiteX1" fmla="*/ 363557 w 7921128"/>
              <a:gd name="connsiteY1" fmla="*/ 11058 h 264455"/>
              <a:gd name="connsiteX2" fmla="*/ 716096 w 7921128"/>
              <a:gd name="connsiteY2" fmla="*/ 242413 h 264455"/>
              <a:gd name="connsiteX3" fmla="*/ 1079653 w 7921128"/>
              <a:gd name="connsiteY3" fmla="*/ 11058 h 264455"/>
              <a:gd name="connsiteX4" fmla="*/ 1443210 w 7921128"/>
              <a:gd name="connsiteY4" fmla="*/ 253429 h 264455"/>
              <a:gd name="connsiteX5" fmla="*/ 1828800 w 7921128"/>
              <a:gd name="connsiteY5" fmla="*/ 42 h 264455"/>
              <a:gd name="connsiteX6" fmla="*/ 2159306 w 7921128"/>
              <a:gd name="connsiteY6" fmla="*/ 264446 h 264455"/>
              <a:gd name="connsiteX7" fmla="*/ 2533880 w 7921128"/>
              <a:gd name="connsiteY7" fmla="*/ 42 h 264455"/>
              <a:gd name="connsiteX8" fmla="*/ 2875402 w 7921128"/>
              <a:gd name="connsiteY8" fmla="*/ 264446 h 264455"/>
              <a:gd name="connsiteX9" fmla="*/ 3238959 w 7921128"/>
              <a:gd name="connsiteY9" fmla="*/ 11058 h 264455"/>
              <a:gd name="connsiteX10" fmla="*/ 3602516 w 7921128"/>
              <a:gd name="connsiteY10" fmla="*/ 264446 h 264455"/>
              <a:gd name="connsiteX11" fmla="*/ 3955056 w 7921128"/>
              <a:gd name="connsiteY11" fmla="*/ 11058 h 264455"/>
              <a:gd name="connsiteX12" fmla="*/ 4318612 w 7921128"/>
              <a:gd name="connsiteY12" fmla="*/ 253429 h 264455"/>
              <a:gd name="connsiteX13" fmla="*/ 4682169 w 7921128"/>
              <a:gd name="connsiteY13" fmla="*/ 42 h 264455"/>
              <a:gd name="connsiteX14" fmla="*/ 5034709 w 7921128"/>
              <a:gd name="connsiteY14" fmla="*/ 264446 h 264455"/>
              <a:gd name="connsiteX15" fmla="*/ 5387248 w 7921128"/>
              <a:gd name="connsiteY15" fmla="*/ 42 h 264455"/>
              <a:gd name="connsiteX16" fmla="*/ 5772839 w 7921128"/>
              <a:gd name="connsiteY16" fmla="*/ 253429 h 264455"/>
              <a:gd name="connsiteX17" fmla="*/ 6125378 w 7921128"/>
              <a:gd name="connsiteY17" fmla="*/ 11058 h 264455"/>
              <a:gd name="connsiteX18" fmla="*/ 6488935 w 7921128"/>
              <a:gd name="connsiteY18" fmla="*/ 253429 h 264455"/>
              <a:gd name="connsiteX19" fmla="*/ 6830458 w 7921128"/>
              <a:gd name="connsiteY19" fmla="*/ 42 h 264455"/>
              <a:gd name="connsiteX20" fmla="*/ 7205031 w 7921128"/>
              <a:gd name="connsiteY20" fmla="*/ 253429 h 264455"/>
              <a:gd name="connsiteX21" fmla="*/ 7557571 w 7921128"/>
              <a:gd name="connsiteY21" fmla="*/ 42 h 264455"/>
              <a:gd name="connsiteX22" fmla="*/ 7921128 w 7921128"/>
              <a:gd name="connsiteY22" fmla="*/ 231396 h 264455"/>
              <a:gd name="connsiteX23" fmla="*/ 7921128 w 7921128"/>
              <a:gd name="connsiteY23" fmla="*/ 231396 h 26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921128" h="264455">
                <a:moveTo>
                  <a:pt x="0" y="220379"/>
                </a:moveTo>
                <a:cubicBezTo>
                  <a:pt x="122104" y="113882"/>
                  <a:pt x="244208" y="7386"/>
                  <a:pt x="363557" y="11058"/>
                </a:cubicBezTo>
                <a:cubicBezTo>
                  <a:pt x="482906" y="14730"/>
                  <a:pt x="596747" y="242413"/>
                  <a:pt x="716096" y="242413"/>
                </a:cubicBezTo>
                <a:cubicBezTo>
                  <a:pt x="835445" y="242413"/>
                  <a:pt x="958467" y="9222"/>
                  <a:pt x="1079653" y="11058"/>
                </a:cubicBezTo>
                <a:cubicBezTo>
                  <a:pt x="1200839" y="12894"/>
                  <a:pt x="1318352" y="255265"/>
                  <a:pt x="1443210" y="253429"/>
                </a:cubicBezTo>
                <a:cubicBezTo>
                  <a:pt x="1568068" y="251593"/>
                  <a:pt x="1709451" y="-1794"/>
                  <a:pt x="1828800" y="42"/>
                </a:cubicBezTo>
                <a:cubicBezTo>
                  <a:pt x="1948149" y="1878"/>
                  <a:pt x="2041793" y="264446"/>
                  <a:pt x="2159306" y="264446"/>
                </a:cubicBezTo>
                <a:cubicBezTo>
                  <a:pt x="2276819" y="264446"/>
                  <a:pt x="2414531" y="42"/>
                  <a:pt x="2533880" y="42"/>
                </a:cubicBezTo>
                <a:cubicBezTo>
                  <a:pt x="2653229" y="42"/>
                  <a:pt x="2757889" y="262610"/>
                  <a:pt x="2875402" y="264446"/>
                </a:cubicBezTo>
                <a:cubicBezTo>
                  <a:pt x="2992915" y="266282"/>
                  <a:pt x="3117773" y="11058"/>
                  <a:pt x="3238959" y="11058"/>
                </a:cubicBezTo>
                <a:cubicBezTo>
                  <a:pt x="3360145" y="11058"/>
                  <a:pt x="3483167" y="264446"/>
                  <a:pt x="3602516" y="264446"/>
                </a:cubicBezTo>
                <a:cubicBezTo>
                  <a:pt x="3721865" y="264446"/>
                  <a:pt x="3835707" y="12894"/>
                  <a:pt x="3955056" y="11058"/>
                </a:cubicBezTo>
                <a:cubicBezTo>
                  <a:pt x="4074405" y="9222"/>
                  <a:pt x="4197427" y="255265"/>
                  <a:pt x="4318612" y="253429"/>
                </a:cubicBezTo>
                <a:cubicBezTo>
                  <a:pt x="4439797" y="251593"/>
                  <a:pt x="4562820" y="-1794"/>
                  <a:pt x="4682169" y="42"/>
                </a:cubicBezTo>
                <a:cubicBezTo>
                  <a:pt x="4801518" y="1878"/>
                  <a:pt x="4917196" y="264446"/>
                  <a:pt x="5034709" y="264446"/>
                </a:cubicBezTo>
                <a:cubicBezTo>
                  <a:pt x="5152222" y="264446"/>
                  <a:pt x="5264226" y="1878"/>
                  <a:pt x="5387248" y="42"/>
                </a:cubicBezTo>
                <a:cubicBezTo>
                  <a:pt x="5510270" y="-1794"/>
                  <a:pt x="5649817" y="251593"/>
                  <a:pt x="5772839" y="253429"/>
                </a:cubicBezTo>
                <a:cubicBezTo>
                  <a:pt x="5895861" y="255265"/>
                  <a:pt x="6006029" y="11058"/>
                  <a:pt x="6125378" y="11058"/>
                </a:cubicBezTo>
                <a:cubicBezTo>
                  <a:pt x="6244727" y="11058"/>
                  <a:pt x="6371422" y="255265"/>
                  <a:pt x="6488935" y="253429"/>
                </a:cubicBezTo>
                <a:cubicBezTo>
                  <a:pt x="6606448" y="251593"/>
                  <a:pt x="6711109" y="42"/>
                  <a:pt x="6830458" y="42"/>
                </a:cubicBezTo>
                <a:cubicBezTo>
                  <a:pt x="6949807" y="42"/>
                  <a:pt x="7083846" y="253429"/>
                  <a:pt x="7205031" y="253429"/>
                </a:cubicBezTo>
                <a:cubicBezTo>
                  <a:pt x="7326216" y="253429"/>
                  <a:pt x="7438222" y="3714"/>
                  <a:pt x="7557571" y="42"/>
                </a:cubicBezTo>
                <a:cubicBezTo>
                  <a:pt x="7676920" y="-3630"/>
                  <a:pt x="7921128" y="231396"/>
                  <a:pt x="7921128" y="231396"/>
                </a:cubicBezTo>
                <a:lnTo>
                  <a:pt x="7921128" y="231396"/>
                </a:ln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4" name="Круги 2"/>
          <p:cNvGrpSpPr/>
          <p:nvPr/>
        </p:nvGrpSpPr>
        <p:grpSpPr>
          <a:xfrm>
            <a:off x="704996" y="2821330"/>
            <a:ext cx="7709623" cy="954850"/>
            <a:chOff x="704996" y="2821330"/>
            <a:chExt cx="7709623" cy="954850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704996" y="2835176"/>
              <a:ext cx="1008112" cy="919181"/>
              <a:chOff x="993634" y="1124744"/>
              <a:chExt cx="1008112" cy="919181"/>
            </a:xfrm>
          </p:grpSpPr>
          <p:sp>
            <p:nvSpPr>
              <p:cNvPr id="21" name="Овал 20"/>
              <p:cNvSpPr/>
              <p:nvPr/>
            </p:nvSpPr>
            <p:spPr>
              <a:xfrm>
                <a:off x="993634" y="1124744"/>
                <a:ext cx="1008112" cy="919181"/>
              </a:xfrm>
              <a:prstGeom prst="ellipse">
                <a:avLst/>
              </a:prstGeom>
              <a:solidFill>
                <a:srgbClr val="7902FC"/>
              </a:solidFill>
              <a:ln>
                <a:solidFill>
                  <a:srgbClr val="7902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1243504" y="1345879"/>
                <a:ext cx="504056" cy="4595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4" name="Группа 33"/>
            <p:cNvGrpSpPr/>
            <p:nvPr/>
          </p:nvGrpSpPr>
          <p:grpSpPr>
            <a:xfrm>
              <a:off x="1996635" y="2856999"/>
              <a:ext cx="1008112" cy="919181"/>
              <a:chOff x="993634" y="1124744"/>
              <a:chExt cx="1008112" cy="919181"/>
            </a:xfrm>
          </p:grpSpPr>
          <p:sp>
            <p:nvSpPr>
              <p:cNvPr id="35" name="Овал 34"/>
              <p:cNvSpPr/>
              <p:nvPr/>
            </p:nvSpPr>
            <p:spPr>
              <a:xfrm>
                <a:off x="993634" y="1124744"/>
                <a:ext cx="1008112" cy="919181"/>
              </a:xfrm>
              <a:prstGeom prst="ellipse">
                <a:avLst/>
              </a:prstGeom>
              <a:solidFill>
                <a:srgbClr val="7902FC"/>
              </a:solidFill>
              <a:ln>
                <a:solidFill>
                  <a:srgbClr val="7902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1243504" y="1345879"/>
                <a:ext cx="504056" cy="4595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7" name="Группа 36"/>
            <p:cNvGrpSpPr/>
            <p:nvPr/>
          </p:nvGrpSpPr>
          <p:grpSpPr>
            <a:xfrm>
              <a:off x="3364787" y="2829991"/>
              <a:ext cx="1008112" cy="919181"/>
              <a:chOff x="993634" y="1124744"/>
              <a:chExt cx="1008112" cy="919181"/>
            </a:xfrm>
          </p:grpSpPr>
          <p:sp>
            <p:nvSpPr>
              <p:cNvPr id="38" name="Овал 37"/>
              <p:cNvSpPr/>
              <p:nvPr/>
            </p:nvSpPr>
            <p:spPr>
              <a:xfrm>
                <a:off x="993634" y="1124744"/>
                <a:ext cx="1008112" cy="919181"/>
              </a:xfrm>
              <a:prstGeom prst="ellipse">
                <a:avLst/>
              </a:prstGeom>
              <a:solidFill>
                <a:srgbClr val="7902FC"/>
              </a:solidFill>
              <a:ln>
                <a:solidFill>
                  <a:srgbClr val="7902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1243504" y="1345879"/>
                <a:ext cx="504056" cy="4595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0" name="Группа 39"/>
            <p:cNvGrpSpPr/>
            <p:nvPr/>
          </p:nvGrpSpPr>
          <p:grpSpPr>
            <a:xfrm>
              <a:off x="4660931" y="2821330"/>
              <a:ext cx="1008112" cy="919181"/>
              <a:chOff x="993634" y="1124744"/>
              <a:chExt cx="1008112" cy="919181"/>
            </a:xfrm>
          </p:grpSpPr>
          <p:sp>
            <p:nvSpPr>
              <p:cNvPr id="41" name="Овал 40"/>
              <p:cNvSpPr/>
              <p:nvPr/>
            </p:nvSpPr>
            <p:spPr>
              <a:xfrm>
                <a:off x="993634" y="1124744"/>
                <a:ext cx="1008112" cy="919181"/>
              </a:xfrm>
              <a:prstGeom prst="ellipse">
                <a:avLst/>
              </a:prstGeom>
              <a:solidFill>
                <a:srgbClr val="7902FC"/>
              </a:solidFill>
              <a:ln>
                <a:solidFill>
                  <a:srgbClr val="7902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1243504" y="1345879"/>
                <a:ext cx="504056" cy="4595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3" name="Группа 42"/>
            <p:cNvGrpSpPr/>
            <p:nvPr/>
          </p:nvGrpSpPr>
          <p:grpSpPr>
            <a:xfrm>
              <a:off x="6029083" y="2856999"/>
              <a:ext cx="1008112" cy="919181"/>
              <a:chOff x="993634" y="1124744"/>
              <a:chExt cx="1008112" cy="919181"/>
            </a:xfrm>
          </p:grpSpPr>
          <p:sp>
            <p:nvSpPr>
              <p:cNvPr id="44" name="Овал 43"/>
              <p:cNvSpPr/>
              <p:nvPr/>
            </p:nvSpPr>
            <p:spPr>
              <a:xfrm>
                <a:off x="993634" y="1124744"/>
                <a:ext cx="1008112" cy="919181"/>
              </a:xfrm>
              <a:prstGeom prst="ellipse">
                <a:avLst/>
              </a:prstGeom>
              <a:solidFill>
                <a:srgbClr val="7902FC"/>
              </a:solidFill>
              <a:ln>
                <a:solidFill>
                  <a:srgbClr val="7902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Овал 44"/>
              <p:cNvSpPr/>
              <p:nvPr/>
            </p:nvSpPr>
            <p:spPr>
              <a:xfrm>
                <a:off x="1243504" y="1345879"/>
                <a:ext cx="504056" cy="4595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6" name="Группа 45"/>
            <p:cNvGrpSpPr/>
            <p:nvPr/>
          </p:nvGrpSpPr>
          <p:grpSpPr>
            <a:xfrm>
              <a:off x="7406507" y="2852288"/>
              <a:ext cx="1008112" cy="919181"/>
              <a:chOff x="993634" y="1124744"/>
              <a:chExt cx="1008112" cy="919181"/>
            </a:xfrm>
          </p:grpSpPr>
          <p:sp>
            <p:nvSpPr>
              <p:cNvPr id="47" name="Овал 46"/>
              <p:cNvSpPr/>
              <p:nvPr/>
            </p:nvSpPr>
            <p:spPr>
              <a:xfrm>
                <a:off x="993634" y="1124744"/>
                <a:ext cx="1008112" cy="919181"/>
              </a:xfrm>
              <a:prstGeom prst="ellipse">
                <a:avLst/>
              </a:prstGeom>
              <a:solidFill>
                <a:srgbClr val="7902FC"/>
              </a:solidFill>
              <a:ln>
                <a:solidFill>
                  <a:srgbClr val="7902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Овал 47"/>
              <p:cNvSpPr/>
              <p:nvPr/>
            </p:nvSpPr>
            <p:spPr>
              <a:xfrm>
                <a:off x="1243504" y="1345879"/>
                <a:ext cx="504056" cy="4595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49" name="Волнистая 3"/>
          <p:cNvSpPr/>
          <p:nvPr/>
        </p:nvSpPr>
        <p:spPr>
          <a:xfrm>
            <a:off x="548576" y="3946032"/>
            <a:ext cx="7921128" cy="144016"/>
          </a:xfrm>
          <a:custGeom>
            <a:avLst/>
            <a:gdLst>
              <a:gd name="connsiteX0" fmla="*/ 0 w 7921128"/>
              <a:gd name="connsiteY0" fmla="*/ 220379 h 264455"/>
              <a:gd name="connsiteX1" fmla="*/ 363557 w 7921128"/>
              <a:gd name="connsiteY1" fmla="*/ 11058 h 264455"/>
              <a:gd name="connsiteX2" fmla="*/ 716096 w 7921128"/>
              <a:gd name="connsiteY2" fmla="*/ 242413 h 264455"/>
              <a:gd name="connsiteX3" fmla="*/ 1079653 w 7921128"/>
              <a:gd name="connsiteY3" fmla="*/ 11058 h 264455"/>
              <a:gd name="connsiteX4" fmla="*/ 1443210 w 7921128"/>
              <a:gd name="connsiteY4" fmla="*/ 253429 h 264455"/>
              <a:gd name="connsiteX5" fmla="*/ 1828800 w 7921128"/>
              <a:gd name="connsiteY5" fmla="*/ 42 h 264455"/>
              <a:gd name="connsiteX6" fmla="*/ 2159306 w 7921128"/>
              <a:gd name="connsiteY6" fmla="*/ 264446 h 264455"/>
              <a:gd name="connsiteX7" fmla="*/ 2533880 w 7921128"/>
              <a:gd name="connsiteY7" fmla="*/ 42 h 264455"/>
              <a:gd name="connsiteX8" fmla="*/ 2875402 w 7921128"/>
              <a:gd name="connsiteY8" fmla="*/ 264446 h 264455"/>
              <a:gd name="connsiteX9" fmla="*/ 3238959 w 7921128"/>
              <a:gd name="connsiteY9" fmla="*/ 11058 h 264455"/>
              <a:gd name="connsiteX10" fmla="*/ 3602516 w 7921128"/>
              <a:gd name="connsiteY10" fmla="*/ 264446 h 264455"/>
              <a:gd name="connsiteX11" fmla="*/ 3955056 w 7921128"/>
              <a:gd name="connsiteY11" fmla="*/ 11058 h 264455"/>
              <a:gd name="connsiteX12" fmla="*/ 4318612 w 7921128"/>
              <a:gd name="connsiteY12" fmla="*/ 253429 h 264455"/>
              <a:gd name="connsiteX13" fmla="*/ 4682169 w 7921128"/>
              <a:gd name="connsiteY13" fmla="*/ 42 h 264455"/>
              <a:gd name="connsiteX14" fmla="*/ 5034709 w 7921128"/>
              <a:gd name="connsiteY14" fmla="*/ 264446 h 264455"/>
              <a:gd name="connsiteX15" fmla="*/ 5387248 w 7921128"/>
              <a:gd name="connsiteY15" fmla="*/ 42 h 264455"/>
              <a:gd name="connsiteX16" fmla="*/ 5772839 w 7921128"/>
              <a:gd name="connsiteY16" fmla="*/ 253429 h 264455"/>
              <a:gd name="connsiteX17" fmla="*/ 6125378 w 7921128"/>
              <a:gd name="connsiteY17" fmla="*/ 11058 h 264455"/>
              <a:gd name="connsiteX18" fmla="*/ 6488935 w 7921128"/>
              <a:gd name="connsiteY18" fmla="*/ 253429 h 264455"/>
              <a:gd name="connsiteX19" fmla="*/ 6830458 w 7921128"/>
              <a:gd name="connsiteY19" fmla="*/ 42 h 264455"/>
              <a:gd name="connsiteX20" fmla="*/ 7205031 w 7921128"/>
              <a:gd name="connsiteY20" fmla="*/ 253429 h 264455"/>
              <a:gd name="connsiteX21" fmla="*/ 7557571 w 7921128"/>
              <a:gd name="connsiteY21" fmla="*/ 42 h 264455"/>
              <a:gd name="connsiteX22" fmla="*/ 7921128 w 7921128"/>
              <a:gd name="connsiteY22" fmla="*/ 231396 h 264455"/>
              <a:gd name="connsiteX23" fmla="*/ 7921128 w 7921128"/>
              <a:gd name="connsiteY23" fmla="*/ 231396 h 26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921128" h="264455">
                <a:moveTo>
                  <a:pt x="0" y="220379"/>
                </a:moveTo>
                <a:cubicBezTo>
                  <a:pt x="122104" y="113882"/>
                  <a:pt x="244208" y="7386"/>
                  <a:pt x="363557" y="11058"/>
                </a:cubicBezTo>
                <a:cubicBezTo>
                  <a:pt x="482906" y="14730"/>
                  <a:pt x="596747" y="242413"/>
                  <a:pt x="716096" y="242413"/>
                </a:cubicBezTo>
                <a:cubicBezTo>
                  <a:pt x="835445" y="242413"/>
                  <a:pt x="958467" y="9222"/>
                  <a:pt x="1079653" y="11058"/>
                </a:cubicBezTo>
                <a:cubicBezTo>
                  <a:pt x="1200839" y="12894"/>
                  <a:pt x="1318352" y="255265"/>
                  <a:pt x="1443210" y="253429"/>
                </a:cubicBezTo>
                <a:cubicBezTo>
                  <a:pt x="1568068" y="251593"/>
                  <a:pt x="1709451" y="-1794"/>
                  <a:pt x="1828800" y="42"/>
                </a:cubicBezTo>
                <a:cubicBezTo>
                  <a:pt x="1948149" y="1878"/>
                  <a:pt x="2041793" y="264446"/>
                  <a:pt x="2159306" y="264446"/>
                </a:cubicBezTo>
                <a:cubicBezTo>
                  <a:pt x="2276819" y="264446"/>
                  <a:pt x="2414531" y="42"/>
                  <a:pt x="2533880" y="42"/>
                </a:cubicBezTo>
                <a:cubicBezTo>
                  <a:pt x="2653229" y="42"/>
                  <a:pt x="2757889" y="262610"/>
                  <a:pt x="2875402" y="264446"/>
                </a:cubicBezTo>
                <a:cubicBezTo>
                  <a:pt x="2992915" y="266282"/>
                  <a:pt x="3117773" y="11058"/>
                  <a:pt x="3238959" y="11058"/>
                </a:cubicBezTo>
                <a:cubicBezTo>
                  <a:pt x="3360145" y="11058"/>
                  <a:pt x="3483167" y="264446"/>
                  <a:pt x="3602516" y="264446"/>
                </a:cubicBezTo>
                <a:cubicBezTo>
                  <a:pt x="3721865" y="264446"/>
                  <a:pt x="3835707" y="12894"/>
                  <a:pt x="3955056" y="11058"/>
                </a:cubicBezTo>
                <a:cubicBezTo>
                  <a:pt x="4074405" y="9222"/>
                  <a:pt x="4197427" y="255265"/>
                  <a:pt x="4318612" y="253429"/>
                </a:cubicBezTo>
                <a:cubicBezTo>
                  <a:pt x="4439797" y="251593"/>
                  <a:pt x="4562820" y="-1794"/>
                  <a:pt x="4682169" y="42"/>
                </a:cubicBezTo>
                <a:cubicBezTo>
                  <a:pt x="4801518" y="1878"/>
                  <a:pt x="4917196" y="264446"/>
                  <a:pt x="5034709" y="264446"/>
                </a:cubicBezTo>
                <a:cubicBezTo>
                  <a:pt x="5152222" y="264446"/>
                  <a:pt x="5264226" y="1878"/>
                  <a:pt x="5387248" y="42"/>
                </a:cubicBezTo>
                <a:cubicBezTo>
                  <a:pt x="5510270" y="-1794"/>
                  <a:pt x="5649817" y="251593"/>
                  <a:pt x="5772839" y="253429"/>
                </a:cubicBezTo>
                <a:cubicBezTo>
                  <a:pt x="5895861" y="255265"/>
                  <a:pt x="6006029" y="11058"/>
                  <a:pt x="6125378" y="11058"/>
                </a:cubicBezTo>
                <a:cubicBezTo>
                  <a:pt x="6244727" y="11058"/>
                  <a:pt x="6371422" y="255265"/>
                  <a:pt x="6488935" y="253429"/>
                </a:cubicBezTo>
                <a:cubicBezTo>
                  <a:pt x="6606448" y="251593"/>
                  <a:pt x="6711109" y="42"/>
                  <a:pt x="6830458" y="42"/>
                </a:cubicBezTo>
                <a:cubicBezTo>
                  <a:pt x="6949807" y="42"/>
                  <a:pt x="7083846" y="253429"/>
                  <a:pt x="7205031" y="253429"/>
                </a:cubicBezTo>
                <a:cubicBezTo>
                  <a:pt x="7326216" y="253429"/>
                  <a:pt x="7438222" y="3714"/>
                  <a:pt x="7557571" y="42"/>
                </a:cubicBezTo>
                <a:cubicBezTo>
                  <a:pt x="7676920" y="-3630"/>
                  <a:pt x="7921128" y="231396"/>
                  <a:pt x="7921128" y="231396"/>
                </a:cubicBezTo>
                <a:lnTo>
                  <a:pt x="7921128" y="231396"/>
                </a:ln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Волнистая 4"/>
          <p:cNvSpPr/>
          <p:nvPr/>
        </p:nvSpPr>
        <p:spPr>
          <a:xfrm>
            <a:off x="568494" y="5450335"/>
            <a:ext cx="7921128" cy="144016"/>
          </a:xfrm>
          <a:custGeom>
            <a:avLst/>
            <a:gdLst>
              <a:gd name="connsiteX0" fmla="*/ 0 w 7921128"/>
              <a:gd name="connsiteY0" fmla="*/ 220379 h 264455"/>
              <a:gd name="connsiteX1" fmla="*/ 363557 w 7921128"/>
              <a:gd name="connsiteY1" fmla="*/ 11058 h 264455"/>
              <a:gd name="connsiteX2" fmla="*/ 716096 w 7921128"/>
              <a:gd name="connsiteY2" fmla="*/ 242413 h 264455"/>
              <a:gd name="connsiteX3" fmla="*/ 1079653 w 7921128"/>
              <a:gd name="connsiteY3" fmla="*/ 11058 h 264455"/>
              <a:gd name="connsiteX4" fmla="*/ 1443210 w 7921128"/>
              <a:gd name="connsiteY4" fmla="*/ 253429 h 264455"/>
              <a:gd name="connsiteX5" fmla="*/ 1828800 w 7921128"/>
              <a:gd name="connsiteY5" fmla="*/ 42 h 264455"/>
              <a:gd name="connsiteX6" fmla="*/ 2159306 w 7921128"/>
              <a:gd name="connsiteY6" fmla="*/ 264446 h 264455"/>
              <a:gd name="connsiteX7" fmla="*/ 2533880 w 7921128"/>
              <a:gd name="connsiteY7" fmla="*/ 42 h 264455"/>
              <a:gd name="connsiteX8" fmla="*/ 2875402 w 7921128"/>
              <a:gd name="connsiteY8" fmla="*/ 264446 h 264455"/>
              <a:gd name="connsiteX9" fmla="*/ 3238959 w 7921128"/>
              <a:gd name="connsiteY9" fmla="*/ 11058 h 264455"/>
              <a:gd name="connsiteX10" fmla="*/ 3602516 w 7921128"/>
              <a:gd name="connsiteY10" fmla="*/ 264446 h 264455"/>
              <a:gd name="connsiteX11" fmla="*/ 3955056 w 7921128"/>
              <a:gd name="connsiteY11" fmla="*/ 11058 h 264455"/>
              <a:gd name="connsiteX12" fmla="*/ 4318612 w 7921128"/>
              <a:gd name="connsiteY12" fmla="*/ 253429 h 264455"/>
              <a:gd name="connsiteX13" fmla="*/ 4682169 w 7921128"/>
              <a:gd name="connsiteY13" fmla="*/ 42 h 264455"/>
              <a:gd name="connsiteX14" fmla="*/ 5034709 w 7921128"/>
              <a:gd name="connsiteY14" fmla="*/ 264446 h 264455"/>
              <a:gd name="connsiteX15" fmla="*/ 5387248 w 7921128"/>
              <a:gd name="connsiteY15" fmla="*/ 42 h 264455"/>
              <a:gd name="connsiteX16" fmla="*/ 5772839 w 7921128"/>
              <a:gd name="connsiteY16" fmla="*/ 253429 h 264455"/>
              <a:gd name="connsiteX17" fmla="*/ 6125378 w 7921128"/>
              <a:gd name="connsiteY17" fmla="*/ 11058 h 264455"/>
              <a:gd name="connsiteX18" fmla="*/ 6488935 w 7921128"/>
              <a:gd name="connsiteY18" fmla="*/ 253429 h 264455"/>
              <a:gd name="connsiteX19" fmla="*/ 6830458 w 7921128"/>
              <a:gd name="connsiteY19" fmla="*/ 42 h 264455"/>
              <a:gd name="connsiteX20" fmla="*/ 7205031 w 7921128"/>
              <a:gd name="connsiteY20" fmla="*/ 253429 h 264455"/>
              <a:gd name="connsiteX21" fmla="*/ 7557571 w 7921128"/>
              <a:gd name="connsiteY21" fmla="*/ 42 h 264455"/>
              <a:gd name="connsiteX22" fmla="*/ 7921128 w 7921128"/>
              <a:gd name="connsiteY22" fmla="*/ 231396 h 264455"/>
              <a:gd name="connsiteX23" fmla="*/ 7921128 w 7921128"/>
              <a:gd name="connsiteY23" fmla="*/ 231396 h 26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921128" h="264455">
                <a:moveTo>
                  <a:pt x="0" y="220379"/>
                </a:moveTo>
                <a:cubicBezTo>
                  <a:pt x="122104" y="113882"/>
                  <a:pt x="244208" y="7386"/>
                  <a:pt x="363557" y="11058"/>
                </a:cubicBezTo>
                <a:cubicBezTo>
                  <a:pt x="482906" y="14730"/>
                  <a:pt x="596747" y="242413"/>
                  <a:pt x="716096" y="242413"/>
                </a:cubicBezTo>
                <a:cubicBezTo>
                  <a:pt x="835445" y="242413"/>
                  <a:pt x="958467" y="9222"/>
                  <a:pt x="1079653" y="11058"/>
                </a:cubicBezTo>
                <a:cubicBezTo>
                  <a:pt x="1200839" y="12894"/>
                  <a:pt x="1318352" y="255265"/>
                  <a:pt x="1443210" y="253429"/>
                </a:cubicBezTo>
                <a:cubicBezTo>
                  <a:pt x="1568068" y="251593"/>
                  <a:pt x="1709451" y="-1794"/>
                  <a:pt x="1828800" y="42"/>
                </a:cubicBezTo>
                <a:cubicBezTo>
                  <a:pt x="1948149" y="1878"/>
                  <a:pt x="2041793" y="264446"/>
                  <a:pt x="2159306" y="264446"/>
                </a:cubicBezTo>
                <a:cubicBezTo>
                  <a:pt x="2276819" y="264446"/>
                  <a:pt x="2414531" y="42"/>
                  <a:pt x="2533880" y="42"/>
                </a:cubicBezTo>
                <a:cubicBezTo>
                  <a:pt x="2653229" y="42"/>
                  <a:pt x="2757889" y="262610"/>
                  <a:pt x="2875402" y="264446"/>
                </a:cubicBezTo>
                <a:cubicBezTo>
                  <a:pt x="2992915" y="266282"/>
                  <a:pt x="3117773" y="11058"/>
                  <a:pt x="3238959" y="11058"/>
                </a:cubicBezTo>
                <a:cubicBezTo>
                  <a:pt x="3360145" y="11058"/>
                  <a:pt x="3483167" y="264446"/>
                  <a:pt x="3602516" y="264446"/>
                </a:cubicBezTo>
                <a:cubicBezTo>
                  <a:pt x="3721865" y="264446"/>
                  <a:pt x="3835707" y="12894"/>
                  <a:pt x="3955056" y="11058"/>
                </a:cubicBezTo>
                <a:cubicBezTo>
                  <a:pt x="4074405" y="9222"/>
                  <a:pt x="4197427" y="255265"/>
                  <a:pt x="4318612" y="253429"/>
                </a:cubicBezTo>
                <a:cubicBezTo>
                  <a:pt x="4439797" y="251593"/>
                  <a:pt x="4562820" y="-1794"/>
                  <a:pt x="4682169" y="42"/>
                </a:cubicBezTo>
                <a:cubicBezTo>
                  <a:pt x="4801518" y="1878"/>
                  <a:pt x="4917196" y="264446"/>
                  <a:pt x="5034709" y="264446"/>
                </a:cubicBezTo>
                <a:cubicBezTo>
                  <a:pt x="5152222" y="264446"/>
                  <a:pt x="5264226" y="1878"/>
                  <a:pt x="5387248" y="42"/>
                </a:cubicBezTo>
                <a:cubicBezTo>
                  <a:pt x="5510270" y="-1794"/>
                  <a:pt x="5649817" y="251593"/>
                  <a:pt x="5772839" y="253429"/>
                </a:cubicBezTo>
                <a:cubicBezTo>
                  <a:pt x="5895861" y="255265"/>
                  <a:pt x="6006029" y="11058"/>
                  <a:pt x="6125378" y="11058"/>
                </a:cubicBezTo>
                <a:cubicBezTo>
                  <a:pt x="6244727" y="11058"/>
                  <a:pt x="6371422" y="255265"/>
                  <a:pt x="6488935" y="253429"/>
                </a:cubicBezTo>
                <a:cubicBezTo>
                  <a:pt x="6606448" y="251593"/>
                  <a:pt x="6711109" y="42"/>
                  <a:pt x="6830458" y="42"/>
                </a:cubicBezTo>
                <a:cubicBezTo>
                  <a:pt x="6949807" y="42"/>
                  <a:pt x="7083846" y="253429"/>
                  <a:pt x="7205031" y="253429"/>
                </a:cubicBezTo>
                <a:cubicBezTo>
                  <a:pt x="7326216" y="253429"/>
                  <a:pt x="7438222" y="3714"/>
                  <a:pt x="7557571" y="42"/>
                </a:cubicBezTo>
                <a:cubicBezTo>
                  <a:pt x="7676920" y="-3630"/>
                  <a:pt x="7921128" y="231396"/>
                  <a:pt x="7921128" y="231396"/>
                </a:cubicBezTo>
                <a:lnTo>
                  <a:pt x="7921128" y="231396"/>
                </a:ln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2" name="Круги 1"/>
          <p:cNvGrpSpPr/>
          <p:nvPr/>
        </p:nvGrpSpPr>
        <p:grpSpPr>
          <a:xfrm>
            <a:off x="736341" y="1367092"/>
            <a:ext cx="7709623" cy="954850"/>
            <a:chOff x="736341" y="1367092"/>
            <a:chExt cx="7709623" cy="954850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736341" y="1375753"/>
              <a:ext cx="1008112" cy="919181"/>
              <a:chOff x="993634" y="1124744"/>
              <a:chExt cx="1008112" cy="919181"/>
            </a:xfrm>
          </p:grpSpPr>
          <p:sp>
            <p:nvSpPr>
              <p:cNvPr id="52" name="Овал 51"/>
              <p:cNvSpPr/>
              <p:nvPr/>
            </p:nvSpPr>
            <p:spPr>
              <a:xfrm>
                <a:off x="993634" y="1124744"/>
                <a:ext cx="1008112" cy="919181"/>
              </a:xfrm>
              <a:prstGeom prst="ellipse">
                <a:avLst/>
              </a:prstGeom>
              <a:solidFill>
                <a:srgbClr val="7902FC"/>
              </a:solidFill>
              <a:ln>
                <a:solidFill>
                  <a:srgbClr val="7902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1243504" y="1345879"/>
                <a:ext cx="504056" cy="4595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4" name="Группа 53"/>
            <p:cNvGrpSpPr/>
            <p:nvPr/>
          </p:nvGrpSpPr>
          <p:grpSpPr>
            <a:xfrm>
              <a:off x="2027980" y="1402761"/>
              <a:ext cx="1008112" cy="919181"/>
              <a:chOff x="993634" y="1124744"/>
              <a:chExt cx="1008112" cy="919181"/>
            </a:xfrm>
          </p:grpSpPr>
          <p:sp>
            <p:nvSpPr>
              <p:cNvPr id="55" name="Овал 54"/>
              <p:cNvSpPr/>
              <p:nvPr/>
            </p:nvSpPr>
            <p:spPr>
              <a:xfrm>
                <a:off x="993634" y="1124744"/>
                <a:ext cx="1008112" cy="919181"/>
              </a:xfrm>
              <a:prstGeom prst="ellipse">
                <a:avLst/>
              </a:prstGeom>
              <a:solidFill>
                <a:srgbClr val="7902FC"/>
              </a:solidFill>
              <a:ln>
                <a:solidFill>
                  <a:srgbClr val="7902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Овал 55"/>
              <p:cNvSpPr/>
              <p:nvPr/>
            </p:nvSpPr>
            <p:spPr>
              <a:xfrm>
                <a:off x="1243504" y="1345879"/>
                <a:ext cx="504056" cy="4595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7" name="Группа 56"/>
            <p:cNvGrpSpPr/>
            <p:nvPr/>
          </p:nvGrpSpPr>
          <p:grpSpPr>
            <a:xfrm>
              <a:off x="3396132" y="1375753"/>
              <a:ext cx="1008112" cy="919181"/>
              <a:chOff x="993634" y="1124744"/>
              <a:chExt cx="1008112" cy="919181"/>
            </a:xfrm>
          </p:grpSpPr>
          <p:sp>
            <p:nvSpPr>
              <p:cNvPr id="58" name="Овал 57"/>
              <p:cNvSpPr/>
              <p:nvPr/>
            </p:nvSpPr>
            <p:spPr>
              <a:xfrm>
                <a:off x="993634" y="1124744"/>
                <a:ext cx="1008112" cy="919181"/>
              </a:xfrm>
              <a:prstGeom prst="ellipse">
                <a:avLst/>
              </a:prstGeom>
              <a:solidFill>
                <a:srgbClr val="7902FC"/>
              </a:solidFill>
              <a:ln>
                <a:solidFill>
                  <a:srgbClr val="7902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Овал 58"/>
              <p:cNvSpPr/>
              <p:nvPr/>
            </p:nvSpPr>
            <p:spPr>
              <a:xfrm>
                <a:off x="1243504" y="1345879"/>
                <a:ext cx="504056" cy="4595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>
              <a:off x="4692276" y="1367092"/>
              <a:ext cx="1008112" cy="919181"/>
              <a:chOff x="993634" y="1124744"/>
              <a:chExt cx="1008112" cy="919181"/>
            </a:xfrm>
          </p:grpSpPr>
          <p:sp>
            <p:nvSpPr>
              <p:cNvPr id="61" name="Овал 60"/>
              <p:cNvSpPr/>
              <p:nvPr/>
            </p:nvSpPr>
            <p:spPr>
              <a:xfrm>
                <a:off x="993634" y="1124744"/>
                <a:ext cx="1008112" cy="919181"/>
              </a:xfrm>
              <a:prstGeom prst="ellipse">
                <a:avLst/>
              </a:prstGeom>
              <a:solidFill>
                <a:srgbClr val="7902FC"/>
              </a:solidFill>
              <a:ln>
                <a:solidFill>
                  <a:srgbClr val="7902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Овал 61"/>
              <p:cNvSpPr/>
              <p:nvPr/>
            </p:nvSpPr>
            <p:spPr>
              <a:xfrm>
                <a:off x="1243504" y="1345879"/>
                <a:ext cx="504056" cy="4595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3" name="Группа 62"/>
            <p:cNvGrpSpPr/>
            <p:nvPr/>
          </p:nvGrpSpPr>
          <p:grpSpPr>
            <a:xfrm>
              <a:off x="6060428" y="1402761"/>
              <a:ext cx="1008112" cy="919181"/>
              <a:chOff x="993634" y="1124744"/>
              <a:chExt cx="1008112" cy="919181"/>
            </a:xfrm>
          </p:grpSpPr>
          <p:sp>
            <p:nvSpPr>
              <p:cNvPr id="64" name="Овал 63"/>
              <p:cNvSpPr/>
              <p:nvPr/>
            </p:nvSpPr>
            <p:spPr>
              <a:xfrm>
                <a:off x="993634" y="1124744"/>
                <a:ext cx="1008112" cy="919181"/>
              </a:xfrm>
              <a:prstGeom prst="ellipse">
                <a:avLst/>
              </a:prstGeom>
              <a:solidFill>
                <a:srgbClr val="7902FC"/>
              </a:solidFill>
              <a:ln>
                <a:solidFill>
                  <a:srgbClr val="7902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Овал 64"/>
              <p:cNvSpPr/>
              <p:nvPr/>
            </p:nvSpPr>
            <p:spPr>
              <a:xfrm>
                <a:off x="1243504" y="1345879"/>
                <a:ext cx="504056" cy="4595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6" name="Группа 65"/>
            <p:cNvGrpSpPr/>
            <p:nvPr/>
          </p:nvGrpSpPr>
          <p:grpSpPr>
            <a:xfrm>
              <a:off x="7437852" y="1398050"/>
              <a:ext cx="1008112" cy="919181"/>
              <a:chOff x="993634" y="1124744"/>
              <a:chExt cx="1008112" cy="919181"/>
            </a:xfrm>
          </p:grpSpPr>
          <p:sp>
            <p:nvSpPr>
              <p:cNvPr id="67" name="Овал 66"/>
              <p:cNvSpPr/>
              <p:nvPr/>
            </p:nvSpPr>
            <p:spPr>
              <a:xfrm>
                <a:off x="993634" y="1124744"/>
                <a:ext cx="1008112" cy="919181"/>
              </a:xfrm>
              <a:prstGeom prst="ellipse">
                <a:avLst/>
              </a:prstGeom>
              <a:solidFill>
                <a:srgbClr val="7902FC"/>
              </a:solidFill>
              <a:ln>
                <a:solidFill>
                  <a:srgbClr val="7902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Овал 67"/>
              <p:cNvSpPr/>
              <p:nvPr/>
            </p:nvSpPr>
            <p:spPr>
              <a:xfrm>
                <a:off x="1243504" y="1345879"/>
                <a:ext cx="504056" cy="4595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43" name="Круги 3"/>
          <p:cNvGrpSpPr/>
          <p:nvPr/>
        </p:nvGrpSpPr>
        <p:grpSpPr>
          <a:xfrm>
            <a:off x="702838" y="4289546"/>
            <a:ext cx="7709623" cy="954850"/>
            <a:chOff x="702838" y="4289546"/>
            <a:chExt cx="7709623" cy="954850"/>
          </a:xfrm>
        </p:grpSpPr>
        <p:grpSp>
          <p:nvGrpSpPr>
            <p:cNvPr id="102" name="Группа 101"/>
            <p:cNvGrpSpPr/>
            <p:nvPr/>
          </p:nvGrpSpPr>
          <p:grpSpPr>
            <a:xfrm>
              <a:off x="702838" y="4298207"/>
              <a:ext cx="1008112" cy="919181"/>
              <a:chOff x="993634" y="1124744"/>
              <a:chExt cx="1008112" cy="919181"/>
            </a:xfrm>
          </p:grpSpPr>
          <p:sp>
            <p:nvSpPr>
              <p:cNvPr id="103" name="Овал 102"/>
              <p:cNvSpPr/>
              <p:nvPr/>
            </p:nvSpPr>
            <p:spPr>
              <a:xfrm>
                <a:off x="993634" y="1124744"/>
                <a:ext cx="1008112" cy="919181"/>
              </a:xfrm>
              <a:prstGeom prst="ellipse">
                <a:avLst/>
              </a:prstGeom>
              <a:solidFill>
                <a:srgbClr val="7902FC"/>
              </a:solidFill>
              <a:ln>
                <a:solidFill>
                  <a:srgbClr val="7902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" name="Овал 103"/>
              <p:cNvSpPr/>
              <p:nvPr/>
            </p:nvSpPr>
            <p:spPr>
              <a:xfrm>
                <a:off x="1243504" y="1345879"/>
                <a:ext cx="504056" cy="4595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5" name="Группа 104"/>
            <p:cNvGrpSpPr/>
            <p:nvPr/>
          </p:nvGrpSpPr>
          <p:grpSpPr>
            <a:xfrm>
              <a:off x="1994477" y="4325215"/>
              <a:ext cx="1008112" cy="919181"/>
              <a:chOff x="993634" y="1124744"/>
              <a:chExt cx="1008112" cy="919181"/>
            </a:xfrm>
          </p:grpSpPr>
          <p:sp>
            <p:nvSpPr>
              <p:cNvPr id="106" name="Овал 105"/>
              <p:cNvSpPr/>
              <p:nvPr/>
            </p:nvSpPr>
            <p:spPr>
              <a:xfrm>
                <a:off x="993634" y="1124744"/>
                <a:ext cx="1008112" cy="919181"/>
              </a:xfrm>
              <a:prstGeom prst="ellipse">
                <a:avLst/>
              </a:prstGeom>
              <a:solidFill>
                <a:srgbClr val="7902FC"/>
              </a:solidFill>
              <a:ln>
                <a:solidFill>
                  <a:srgbClr val="7902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Овал 106"/>
              <p:cNvSpPr/>
              <p:nvPr/>
            </p:nvSpPr>
            <p:spPr>
              <a:xfrm>
                <a:off x="1243504" y="1345879"/>
                <a:ext cx="504056" cy="4595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8" name="Группа 107"/>
            <p:cNvGrpSpPr/>
            <p:nvPr/>
          </p:nvGrpSpPr>
          <p:grpSpPr>
            <a:xfrm>
              <a:off x="3362629" y="4298207"/>
              <a:ext cx="1008112" cy="919181"/>
              <a:chOff x="993634" y="1124744"/>
              <a:chExt cx="1008112" cy="919181"/>
            </a:xfrm>
          </p:grpSpPr>
          <p:sp>
            <p:nvSpPr>
              <p:cNvPr id="109" name="Овал 108"/>
              <p:cNvSpPr/>
              <p:nvPr/>
            </p:nvSpPr>
            <p:spPr>
              <a:xfrm>
                <a:off x="993634" y="1124744"/>
                <a:ext cx="1008112" cy="919181"/>
              </a:xfrm>
              <a:prstGeom prst="ellipse">
                <a:avLst/>
              </a:prstGeom>
              <a:solidFill>
                <a:srgbClr val="7902FC"/>
              </a:solidFill>
              <a:ln>
                <a:solidFill>
                  <a:srgbClr val="7902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" name="Овал 109"/>
              <p:cNvSpPr/>
              <p:nvPr/>
            </p:nvSpPr>
            <p:spPr>
              <a:xfrm>
                <a:off x="1243504" y="1345879"/>
                <a:ext cx="504056" cy="4595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1" name="Группа 110"/>
            <p:cNvGrpSpPr/>
            <p:nvPr/>
          </p:nvGrpSpPr>
          <p:grpSpPr>
            <a:xfrm>
              <a:off x="4658773" y="4289546"/>
              <a:ext cx="1008112" cy="919181"/>
              <a:chOff x="993634" y="1124744"/>
              <a:chExt cx="1008112" cy="919181"/>
            </a:xfrm>
          </p:grpSpPr>
          <p:sp>
            <p:nvSpPr>
              <p:cNvPr id="112" name="Овал 111"/>
              <p:cNvSpPr/>
              <p:nvPr/>
            </p:nvSpPr>
            <p:spPr>
              <a:xfrm>
                <a:off x="993634" y="1124744"/>
                <a:ext cx="1008112" cy="919181"/>
              </a:xfrm>
              <a:prstGeom prst="ellipse">
                <a:avLst/>
              </a:prstGeom>
              <a:solidFill>
                <a:srgbClr val="7902FC"/>
              </a:solidFill>
              <a:ln>
                <a:solidFill>
                  <a:srgbClr val="7902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" name="Овал 112"/>
              <p:cNvSpPr/>
              <p:nvPr/>
            </p:nvSpPr>
            <p:spPr>
              <a:xfrm>
                <a:off x="1243504" y="1345879"/>
                <a:ext cx="504056" cy="4595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4" name="Группа 113"/>
            <p:cNvGrpSpPr/>
            <p:nvPr/>
          </p:nvGrpSpPr>
          <p:grpSpPr>
            <a:xfrm>
              <a:off x="6026925" y="4325215"/>
              <a:ext cx="1008112" cy="919181"/>
              <a:chOff x="993634" y="1124744"/>
              <a:chExt cx="1008112" cy="919181"/>
            </a:xfrm>
          </p:grpSpPr>
          <p:sp>
            <p:nvSpPr>
              <p:cNvPr id="115" name="Овал 114"/>
              <p:cNvSpPr/>
              <p:nvPr/>
            </p:nvSpPr>
            <p:spPr>
              <a:xfrm>
                <a:off x="993634" y="1124744"/>
                <a:ext cx="1008112" cy="919181"/>
              </a:xfrm>
              <a:prstGeom prst="ellipse">
                <a:avLst/>
              </a:prstGeom>
              <a:solidFill>
                <a:srgbClr val="7902FC"/>
              </a:solidFill>
              <a:ln>
                <a:solidFill>
                  <a:srgbClr val="7902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" name="Овал 115"/>
              <p:cNvSpPr/>
              <p:nvPr/>
            </p:nvSpPr>
            <p:spPr>
              <a:xfrm>
                <a:off x="1243504" y="1345879"/>
                <a:ext cx="504056" cy="4595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7" name="Группа 116"/>
            <p:cNvGrpSpPr/>
            <p:nvPr/>
          </p:nvGrpSpPr>
          <p:grpSpPr>
            <a:xfrm>
              <a:off x="7404349" y="4320504"/>
              <a:ext cx="1008112" cy="919181"/>
              <a:chOff x="993634" y="1124744"/>
              <a:chExt cx="1008112" cy="919181"/>
            </a:xfrm>
          </p:grpSpPr>
          <p:sp>
            <p:nvSpPr>
              <p:cNvPr id="118" name="Овал 117"/>
              <p:cNvSpPr/>
              <p:nvPr/>
            </p:nvSpPr>
            <p:spPr>
              <a:xfrm>
                <a:off x="993634" y="1124744"/>
                <a:ext cx="1008112" cy="919181"/>
              </a:xfrm>
              <a:prstGeom prst="ellipse">
                <a:avLst/>
              </a:prstGeom>
              <a:solidFill>
                <a:srgbClr val="7902FC"/>
              </a:solidFill>
              <a:ln>
                <a:solidFill>
                  <a:srgbClr val="7902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" name="Овал 118"/>
              <p:cNvSpPr/>
              <p:nvPr/>
            </p:nvSpPr>
            <p:spPr>
              <a:xfrm>
                <a:off x="1243504" y="1345879"/>
                <a:ext cx="504056" cy="4595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37" name="Решетка красная 1р"/>
          <p:cNvGrpSpPr/>
          <p:nvPr/>
        </p:nvGrpSpPr>
        <p:grpSpPr>
          <a:xfrm>
            <a:off x="817236" y="1489701"/>
            <a:ext cx="7423819" cy="736339"/>
            <a:chOff x="817236" y="1489701"/>
            <a:chExt cx="7423819" cy="736339"/>
          </a:xfrm>
        </p:grpSpPr>
        <p:grpSp>
          <p:nvGrpSpPr>
            <p:cNvPr id="181" name="Группа 180"/>
            <p:cNvGrpSpPr/>
            <p:nvPr/>
          </p:nvGrpSpPr>
          <p:grpSpPr>
            <a:xfrm rot="18960729">
              <a:off x="817236" y="1521514"/>
              <a:ext cx="695365" cy="681672"/>
              <a:chOff x="126568" y="3148650"/>
              <a:chExt cx="695365" cy="681672"/>
            </a:xfrm>
          </p:grpSpPr>
          <p:grpSp>
            <p:nvGrpSpPr>
              <p:cNvPr id="182" name="Группа 181"/>
              <p:cNvGrpSpPr/>
              <p:nvPr/>
            </p:nvGrpSpPr>
            <p:grpSpPr>
              <a:xfrm rot="2925737">
                <a:off x="180799" y="3212142"/>
                <a:ext cx="681672" cy="554688"/>
                <a:chOff x="848335" y="2990012"/>
                <a:chExt cx="681672" cy="554688"/>
              </a:xfrm>
            </p:grpSpPr>
            <p:cxnSp>
              <p:nvCxnSpPr>
                <p:cNvPr id="191" name="Прямая соединительная линия 190"/>
                <p:cNvCxnSpPr/>
                <p:nvPr/>
              </p:nvCxnSpPr>
              <p:spPr>
                <a:xfrm>
                  <a:off x="898153" y="3295365"/>
                  <a:ext cx="288936" cy="249335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Прямая соединительная линия 191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Прямая соединительная линия 192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Прямая соединительная линия 193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Прямая соединительная линия 194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Прямая соединительная линия 195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Прямая соединительная линия 196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3" name="Группа 182"/>
              <p:cNvGrpSpPr/>
              <p:nvPr/>
            </p:nvGrpSpPr>
            <p:grpSpPr>
              <a:xfrm rot="19033098">
                <a:off x="126568" y="3248819"/>
                <a:ext cx="695365" cy="438635"/>
                <a:chOff x="834642" y="2990012"/>
                <a:chExt cx="695365" cy="438635"/>
              </a:xfrm>
            </p:grpSpPr>
            <p:cxnSp>
              <p:nvCxnSpPr>
                <p:cNvPr id="184" name="Прямая соединительная линия 183"/>
                <p:cNvCxnSpPr/>
                <p:nvPr/>
              </p:nvCxnSpPr>
              <p:spPr>
                <a:xfrm rot="2566902" flipV="1">
                  <a:off x="834642" y="3425336"/>
                  <a:ext cx="426121" cy="3311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Прямая соединительная линия 184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Прямая соединительная линия 185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Прямая соединительная линия 186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Прямая соединительная линия 187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Прямая соединительная линия 188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Прямая соединительная линия 189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8" name="Группа 197"/>
            <p:cNvGrpSpPr/>
            <p:nvPr/>
          </p:nvGrpSpPr>
          <p:grpSpPr>
            <a:xfrm rot="18960729">
              <a:off x="2131131" y="1544368"/>
              <a:ext cx="695365" cy="681672"/>
              <a:chOff x="126568" y="3148650"/>
              <a:chExt cx="695365" cy="681672"/>
            </a:xfrm>
          </p:grpSpPr>
          <p:grpSp>
            <p:nvGrpSpPr>
              <p:cNvPr id="199" name="Группа 198"/>
              <p:cNvGrpSpPr/>
              <p:nvPr/>
            </p:nvGrpSpPr>
            <p:grpSpPr>
              <a:xfrm rot="2925737">
                <a:off x="180799" y="3212142"/>
                <a:ext cx="681672" cy="554688"/>
                <a:chOff x="848335" y="2990012"/>
                <a:chExt cx="681672" cy="554688"/>
              </a:xfrm>
            </p:grpSpPr>
            <p:cxnSp>
              <p:nvCxnSpPr>
                <p:cNvPr id="208" name="Прямая соединительная линия 207"/>
                <p:cNvCxnSpPr/>
                <p:nvPr/>
              </p:nvCxnSpPr>
              <p:spPr>
                <a:xfrm>
                  <a:off x="898153" y="3295365"/>
                  <a:ext cx="288936" cy="249335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Прямая соединительная линия 208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Прямая соединительная линия 209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Прямая соединительная линия 210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Прямая соединительная линия 211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Прямая соединительная линия 212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Прямая соединительная линия 213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0" name="Группа 199"/>
              <p:cNvGrpSpPr/>
              <p:nvPr/>
            </p:nvGrpSpPr>
            <p:grpSpPr>
              <a:xfrm rot="19033098">
                <a:off x="126568" y="3248819"/>
                <a:ext cx="695365" cy="438635"/>
                <a:chOff x="834642" y="2990012"/>
                <a:chExt cx="695365" cy="438635"/>
              </a:xfrm>
            </p:grpSpPr>
            <p:cxnSp>
              <p:nvCxnSpPr>
                <p:cNvPr id="201" name="Прямая соединительная линия 200"/>
                <p:cNvCxnSpPr/>
                <p:nvPr/>
              </p:nvCxnSpPr>
              <p:spPr>
                <a:xfrm rot="2566902" flipV="1">
                  <a:off x="834642" y="3425336"/>
                  <a:ext cx="426121" cy="3311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Прямая соединительная линия 201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Прямая соединительная линия 202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Прямая соединительная линия 203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Прямая соединительная линия 204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Прямая соединительная линия 205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Прямая соединительная линия 206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5" name="Группа 214"/>
            <p:cNvGrpSpPr/>
            <p:nvPr/>
          </p:nvGrpSpPr>
          <p:grpSpPr>
            <a:xfrm rot="18960729">
              <a:off x="3498865" y="1513406"/>
              <a:ext cx="695365" cy="681672"/>
              <a:chOff x="126568" y="3148650"/>
              <a:chExt cx="695365" cy="681672"/>
            </a:xfrm>
          </p:grpSpPr>
          <p:grpSp>
            <p:nvGrpSpPr>
              <p:cNvPr id="216" name="Группа 215"/>
              <p:cNvGrpSpPr/>
              <p:nvPr/>
            </p:nvGrpSpPr>
            <p:grpSpPr>
              <a:xfrm rot="2925737">
                <a:off x="180799" y="3212142"/>
                <a:ext cx="681672" cy="554688"/>
                <a:chOff x="848335" y="2990012"/>
                <a:chExt cx="681672" cy="554688"/>
              </a:xfrm>
            </p:grpSpPr>
            <p:cxnSp>
              <p:nvCxnSpPr>
                <p:cNvPr id="225" name="Прямая соединительная линия 224"/>
                <p:cNvCxnSpPr/>
                <p:nvPr/>
              </p:nvCxnSpPr>
              <p:spPr>
                <a:xfrm>
                  <a:off x="898153" y="3295365"/>
                  <a:ext cx="288936" cy="249335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Прямая соединительная линия 225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Прямая соединительная линия 226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Прямая соединительная линия 227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Прямая соединительная линия 228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Прямая соединительная линия 229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Прямая соединительная линия 230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7" name="Группа 216"/>
              <p:cNvGrpSpPr/>
              <p:nvPr/>
            </p:nvGrpSpPr>
            <p:grpSpPr>
              <a:xfrm rot="19033098">
                <a:off x="126568" y="3248819"/>
                <a:ext cx="695365" cy="438635"/>
                <a:chOff x="834642" y="2990012"/>
                <a:chExt cx="695365" cy="438635"/>
              </a:xfrm>
            </p:grpSpPr>
            <p:cxnSp>
              <p:nvCxnSpPr>
                <p:cNvPr id="218" name="Прямая соединительная линия 217"/>
                <p:cNvCxnSpPr/>
                <p:nvPr/>
              </p:nvCxnSpPr>
              <p:spPr>
                <a:xfrm rot="2566902" flipV="1">
                  <a:off x="834642" y="3425336"/>
                  <a:ext cx="426121" cy="3311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Прямая соединительная линия 218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Прямая соединительная линия 219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Прямая соединительная линия 220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Прямая соединительная линия 221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Прямая соединительная линия 222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Прямая соединительная линия 223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2" name="Группа 231"/>
            <p:cNvGrpSpPr/>
            <p:nvPr/>
          </p:nvGrpSpPr>
          <p:grpSpPr>
            <a:xfrm rot="18960729">
              <a:off x="4797957" y="1489701"/>
              <a:ext cx="695365" cy="681672"/>
              <a:chOff x="126568" y="3148650"/>
              <a:chExt cx="695365" cy="681672"/>
            </a:xfrm>
          </p:grpSpPr>
          <p:grpSp>
            <p:nvGrpSpPr>
              <p:cNvPr id="233" name="Группа 232"/>
              <p:cNvGrpSpPr/>
              <p:nvPr/>
            </p:nvGrpSpPr>
            <p:grpSpPr>
              <a:xfrm rot="2925737">
                <a:off x="180799" y="3212142"/>
                <a:ext cx="681672" cy="554688"/>
                <a:chOff x="848335" y="2990012"/>
                <a:chExt cx="681672" cy="554688"/>
              </a:xfrm>
            </p:grpSpPr>
            <p:cxnSp>
              <p:nvCxnSpPr>
                <p:cNvPr id="242" name="Прямая соединительная линия 241"/>
                <p:cNvCxnSpPr/>
                <p:nvPr/>
              </p:nvCxnSpPr>
              <p:spPr>
                <a:xfrm>
                  <a:off x="898153" y="3295365"/>
                  <a:ext cx="288936" cy="249335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Прямая соединительная линия 242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Прямая соединительная линия 243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Прямая соединительная линия 244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Прямая соединительная линия 245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Прямая соединительная линия 246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Прямая соединительная линия 247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4" name="Группа 233"/>
              <p:cNvGrpSpPr/>
              <p:nvPr/>
            </p:nvGrpSpPr>
            <p:grpSpPr>
              <a:xfrm rot="19033098">
                <a:off x="126568" y="3248819"/>
                <a:ext cx="695365" cy="438635"/>
                <a:chOff x="834642" y="2990012"/>
                <a:chExt cx="695365" cy="438635"/>
              </a:xfrm>
            </p:grpSpPr>
            <p:cxnSp>
              <p:nvCxnSpPr>
                <p:cNvPr id="235" name="Прямая соединительная линия 234"/>
                <p:cNvCxnSpPr/>
                <p:nvPr/>
              </p:nvCxnSpPr>
              <p:spPr>
                <a:xfrm rot="2566902" flipV="1">
                  <a:off x="834642" y="3425336"/>
                  <a:ext cx="426121" cy="3311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Прямая соединительная линия 235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Прямая соединительная линия 236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Прямая соединительная линия 237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Прямая соединительная линия 238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Прямая соединительная линия 239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Прямая соединительная линия 240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49" name="Группа 248"/>
            <p:cNvGrpSpPr/>
            <p:nvPr/>
          </p:nvGrpSpPr>
          <p:grpSpPr>
            <a:xfrm rot="18960729">
              <a:off x="6166108" y="1543740"/>
              <a:ext cx="695365" cy="681672"/>
              <a:chOff x="126568" y="3148650"/>
              <a:chExt cx="695365" cy="681672"/>
            </a:xfrm>
          </p:grpSpPr>
          <p:grpSp>
            <p:nvGrpSpPr>
              <p:cNvPr id="250" name="Группа 249"/>
              <p:cNvGrpSpPr/>
              <p:nvPr/>
            </p:nvGrpSpPr>
            <p:grpSpPr>
              <a:xfrm rot="2925737">
                <a:off x="180799" y="3212142"/>
                <a:ext cx="681672" cy="554688"/>
                <a:chOff x="848335" y="2990012"/>
                <a:chExt cx="681672" cy="554688"/>
              </a:xfrm>
            </p:grpSpPr>
            <p:cxnSp>
              <p:nvCxnSpPr>
                <p:cNvPr id="259" name="Прямая соединительная линия 258"/>
                <p:cNvCxnSpPr/>
                <p:nvPr/>
              </p:nvCxnSpPr>
              <p:spPr>
                <a:xfrm>
                  <a:off x="898153" y="3295365"/>
                  <a:ext cx="288936" cy="249335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Прямая соединительная линия 259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Прямая соединительная линия 260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Прямая соединительная линия 261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Прямая соединительная линия 262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Прямая соединительная линия 263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Прямая соединительная линия 264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1" name="Группа 250"/>
              <p:cNvGrpSpPr/>
              <p:nvPr/>
            </p:nvGrpSpPr>
            <p:grpSpPr>
              <a:xfrm rot="19033098">
                <a:off x="126568" y="3248819"/>
                <a:ext cx="695365" cy="438635"/>
                <a:chOff x="834642" y="2990012"/>
                <a:chExt cx="695365" cy="438635"/>
              </a:xfrm>
            </p:grpSpPr>
            <p:cxnSp>
              <p:nvCxnSpPr>
                <p:cNvPr id="252" name="Прямая соединительная линия 251"/>
                <p:cNvCxnSpPr/>
                <p:nvPr/>
              </p:nvCxnSpPr>
              <p:spPr>
                <a:xfrm rot="2566902" flipV="1">
                  <a:off x="834642" y="3425336"/>
                  <a:ext cx="426121" cy="3311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Прямая соединительная линия 252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Прямая соединительная линия 253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Прямая соединительная линия 254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Прямая соединительная линия 255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Прямая соединительная линия 256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Прямая соединительная линия 257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66" name="Группа 265"/>
            <p:cNvGrpSpPr/>
            <p:nvPr/>
          </p:nvGrpSpPr>
          <p:grpSpPr>
            <a:xfrm rot="18960729">
              <a:off x="7545690" y="1536720"/>
              <a:ext cx="695365" cy="681672"/>
              <a:chOff x="126568" y="3148650"/>
              <a:chExt cx="695365" cy="681672"/>
            </a:xfrm>
          </p:grpSpPr>
          <p:grpSp>
            <p:nvGrpSpPr>
              <p:cNvPr id="267" name="Группа 266"/>
              <p:cNvGrpSpPr/>
              <p:nvPr/>
            </p:nvGrpSpPr>
            <p:grpSpPr>
              <a:xfrm rot="2925737">
                <a:off x="180799" y="3212142"/>
                <a:ext cx="681672" cy="554688"/>
                <a:chOff x="848335" y="2990012"/>
                <a:chExt cx="681672" cy="554688"/>
              </a:xfrm>
            </p:grpSpPr>
            <p:cxnSp>
              <p:nvCxnSpPr>
                <p:cNvPr id="276" name="Прямая соединительная линия 275"/>
                <p:cNvCxnSpPr/>
                <p:nvPr/>
              </p:nvCxnSpPr>
              <p:spPr>
                <a:xfrm>
                  <a:off x="898153" y="3295365"/>
                  <a:ext cx="288936" cy="249335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Прямая соединительная линия 276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Прямая соединительная линия 277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Прямая соединительная линия 278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Прямая соединительная линия 279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Прямая соединительная линия 280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Прямая соединительная линия 281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8" name="Группа 267"/>
              <p:cNvGrpSpPr/>
              <p:nvPr/>
            </p:nvGrpSpPr>
            <p:grpSpPr>
              <a:xfrm rot="19033098">
                <a:off x="126568" y="3248819"/>
                <a:ext cx="695365" cy="438635"/>
                <a:chOff x="834642" y="2990012"/>
                <a:chExt cx="695365" cy="438635"/>
              </a:xfrm>
            </p:grpSpPr>
            <p:cxnSp>
              <p:nvCxnSpPr>
                <p:cNvPr id="269" name="Прямая соединительная линия 268"/>
                <p:cNvCxnSpPr/>
                <p:nvPr/>
              </p:nvCxnSpPr>
              <p:spPr>
                <a:xfrm rot="2566902" flipV="1">
                  <a:off x="834642" y="3425336"/>
                  <a:ext cx="426121" cy="3311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Прямая соединительная линия 269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Прямая соединительная линия 270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Прямая соединительная линия 271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Прямая соединительная линия 272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Прямая соединительная линия 273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Прямая соединительная линия 274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39" name="Решетка красная 2р"/>
          <p:cNvGrpSpPr/>
          <p:nvPr/>
        </p:nvGrpSpPr>
        <p:grpSpPr>
          <a:xfrm>
            <a:off x="804034" y="2969860"/>
            <a:ext cx="7402653" cy="720488"/>
            <a:chOff x="804034" y="2969860"/>
            <a:chExt cx="7402653" cy="720488"/>
          </a:xfrm>
        </p:grpSpPr>
        <p:grpSp>
          <p:nvGrpSpPr>
            <p:cNvPr id="128" name="Группа 127"/>
            <p:cNvGrpSpPr/>
            <p:nvPr/>
          </p:nvGrpSpPr>
          <p:grpSpPr>
            <a:xfrm rot="18960729">
              <a:off x="804034" y="2976880"/>
              <a:ext cx="695365" cy="681672"/>
              <a:chOff x="126568" y="3148650"/>
              <a:chExt cx="695365" cy="681672"/>
            </a:xfrm>
          </p:grpSpPr>
          <p:grpSp>
            <p:nvGrpSpPr>
              <p:cNvPr id="1050" name="Группа 1049"/>
              <p:cNvGrpSpPr/>
              <p:nvPr/>
            </p:nvGrpSpPr>
            <p:grpSpPr>
              <a:xfrm rot="2925737">
                <a:off x="180799" y="3212142"/>
                <a:ext cx="681672" cy="554688"/>
                <a:chOff x="848335" y="2990012"/>
                <a:chExt cx="681672" cy="554688"/>
              </a:xfrm>
            </p:grpSpPr>
            <p:cxnSp>
              <p:nvCxnSpPr>
                <p:cNvPr id="1037" name="Прямая соединительная линия 1036"/>
                <p:cNvCxnSpPr/>
                <p:nvPr/>
              </p:nvCxnSpPr>
              <p:spPr>
                <a:xfrm>
                  <a:off x="898153" y="3295365"/>
                  <a:ext cx="288936" cy="249335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9" name="Прямая соединительная линия 1038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1" name="Прямая соединительная линия 1040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Прямая соединительная линия 149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Прямая соединительная линия 150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Прямая соединительная линия 155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Прямая соединительная линия 168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0" name="Группа 169"/>
              <p:cNvGrpSpPr/>
              <p:nvPr/>
            </p:nvGrpSpPr>
            <p:grpSpPr>
              <a:xfrm rot="19033098">
                <a:off x="126568" y="3248819"/>
                <a:ext cx="695365" cy="438635"/>
                <a:chOff x="834642" y="2990012"/>
                <a:chExt cx="695365" cy="438635"/>
              </a:xfrm>
            </p:grpSpPr>
            <p:cxnSp>
              <p:nvCxnSpPr>
                <p:cNvPr id="171" name="Прямая соединительная линия 170"/>
                <p:cNvCxnSpPr/>
                <p:nvPr/>
              </p:nvCxnSpPr>
              <p:spPr>
                <a:xfrm rot="2566902" flipV="1">
                  <a:off x="834642" y="3425336"/>
                  <a:ext cx="426121" cy="3311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Прямая соединительная линия 171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Прямая соединительная линия 172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Прямая соединительная линия 173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Прямая соединительная линия 174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Прямая соединительная линия 175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Прямая соединительная линия 176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83" name="Группа 282"/>
            <p:cNvGrpSpPr/>
            <p:nvPr/>
          </p:nvGrpSpPr>
          <p:grpSpPr>
            <a:xfrm rot="18960729">
              <a:off x="7511322" y="3000101"/>
              <a:ext cx="695365" cy="681672"/>
              <a:chOff x="126568" y="3148650"/>
              <a:chExt cx="695365" cy="681672"/>
            </a:xfrm>
          </p:grpSpPr>
          <p:grpSp>
            <p:nvGrpSpPr>
              <p:cNvPr id="284" name="Группа 283"/>
              <p:cNvGrpSpPr/>
              <p:nvPr/>
            </p:nvGrpSpPr>
            <p:grpSpPr>
              <a:xfrm rot="2925737">
                <a:off x="180799" y="3212142"/>
                <a:ext cx="681672" cy="554688"/>
                <a:chOff x="848335" y="2990012"/>
                <a:chExt cx="681672" cy="554688"/>
              </a:xfrm>
            </p:grpSpPr>
            <p:cxnSp>
              <p:nvCxnSpPr>
                <p:cNvPr id="293" name="Прямая соединительная линия 292"/>
                <p:cNvCxnSpPr/>
                <p:nvPr/>
              </p:nvCxnSpPr>
              <p:spPr>
                <a:xfrm>
                  <a:off x="898153" y="3295365"/>
                  <a:ext cx="288936" cy="249335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Прямая соединительная линия 293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Прямая соединительная линия 294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Прямая соединительная линия 295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Прямая соединительная линия 296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Прямая соединительная линия 297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Прямая соединительная линия 298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5" name="Группа 284"/>
              <p:cNvGrpSpPr/>
              <p:nvPr/>
            </p:nvGrpSpPr>
            <p:grpSpPr>
              <a:xfrm rot="19033098">
                <a:off x="126568" y="3248819"/>
                <a:ext cx="695365" cy="438635"/>
                <a:chOff x="834642" y="2990012"/>
                <a:chExt cx="695365" cy="438635"/>
              </a:xfrm>
            </p:grpSpPr>
            <p:cxnSp>
              <p:nvCxnSpPr>
                <p:cNvPr id="286" name="Прямая соединительная линия 285"/>
                <p:cNvCxnSpPr/>
                <p:nvPr/>
              </p:nvCxnSpPr>
              <p:spPr>
                <a:xfrm rot="2566902" flipV="1">
                  <a:off x="834642" y="3425336"/>
                  <a:ext cx="426121" cy="3311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Прямая соединительная линия 286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Прямая соединительная линия 287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Прямая соединительная линия 288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Прямая соединительная линия 289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Прямая соединительная линия 290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Прямая соединительная линия 291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00" name="Группа 299"/>
            <p:cNvGrpSpPr/>
            <p:nvPr/>
          </p:nvGrpSpPr>
          <p:grpSpPr>
            <a:xfrm rot="18960729">
              <a:off x="6131739" y="2993081"/>
              <a:ext cx="695365" cy="681672"/>
              <a:chOff x="126568" y="3148650"/>
              <a:chExt cx="695365" cy="681672"/>
            </a:xfrm>
          </p:grpSpPr>
          <p:grpSp>
            <p:nvGrpSpPr>
              <p:cNvPr id="301" name="Группа 300"/>
              <p:cNvGrpSpPr/>
              <p:nvPr/>
            </p:nvGrpSpPr>
            <p:grpSpPr>
              <a:xfrm rot="2925737">
                <a:off x="180799" y="3212142"/>
                <a:ext cx="681672" cy="554688"/>
                <a:chOff x="848335" y="2990012"/>
                <a:chExt cx="681672" cy="554688"/>
              </a:xfrm>
            </p:grpSpPr>
            <p:cxnSp>
              <p:nvCxnSpPr>
                <p:cNvPr id="310" name="Прямая соединительная линия 309"/>
                <p:cNvCxnSpPr/>
                <p:nvPr/>
              </p:nvCxnSpPr>
              <p:spPr>
                <a:xfrm>
                  <a:off x="898153" y="3295365"/>
                  <a:ext cx="288936" cy="249335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Прямая соединительная линия 310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Прямая соединительная линия 311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Прямая соединительная линия 312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Прямая соединительная линия 313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Прямая соединительная линия 314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Прямая соединительная линия 315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2" name="Группа 301"/>
              <p:cNvGrpSpPr/>
              <p:nvPr/>
            </p:nvGrpSpPr>
            <p:grpSpPr>
              <a:xfrm rot="19033098">
                <a:off x="126568" y="3248819"/>
                <a:ext cx="695365" cy="438635"/>
                <a:chOff x="834642" y="2990012"/>
                <a:chExt cx="695365" cy="438635"/>
              </a:xfrm>
            </p:grpSpPr>
            <p:cxnSp>
              <p:nvCxnSpPr>
                <p:cNvPr id="303" name="Прямая соединительная линия 302"/>
                <p:cNvCxnSpPr/>
                <p:nvPr/>
              </p:nvCxnSpPr>
              <p:spPr>
                <a:xfrm rot="2566902" flipV="1">
                  <a:off x="834642" y="3425336"/>
                  <a:ext cx="426121" cy="3311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Прямая соединительная линия 303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Прямая соединительная линия 304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Прямая соединительная линия 305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Прямая соединительная линия 306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Прямая соединительная линия 307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Прямая соединительная линия 308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17" name="Группа 316"/>
            <p:cNvGrpSpPr/>
            <p:nvPr/>
          </p:nvGrpSpPr>
          <p:grpSpPr>
            <a:xfrm rot="18960729">
              <a:off x="4763588" y="2969860"/>
              <a:ext cx="695365" cy="681672"/>
              <a:chOff x="126568" y="3148650"/>
              <a:chExt cx="695365" cy="681672"/>
            </a:xfrm>
          </p:grpSpPr>
          <p:grpSp>
            <p:nvGrpSpPr>
              <p:cNvPr id="318" name="Группа 317"/>
              <p:cNvGrpSpPr/>
              <p:nvPr/>
            </p:nvGrpSpPr>
            <p:grpSpPr>
              <a:xfrm rot="2925737">
                <a:off x="180799" y="3212142"/>
                <a:ext cx="681672" cy="554688"/>
                <a:chOff x="848335" y="2990012"/>
                <a:chExt cx="681672" cy="554688"/>
              </a:xfrm>
            </p:grpSpPr>
            <p:cxnSp>
              <p:nvCxnSpPr>
                <p:cNvPr id="327" name="Прямая соединительная линия 326"/>
                <p:cNvCxnSpPr/>
                <p:nvPr/>
              </p:nvCxnSpPr>
              <p:spPr>
                <a:xfrm>
                  <a:off x="898153" y="3295365"/>
                  <a:ext cx="288936" cy="249335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Прямая соединительная линия 327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Прямая соединительная линия 328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Прямая соединительная линия 329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Прямая соединительная линия 330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Прямая соединительная линия 331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Прямая соединительная линия 332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9" name="Группа 318"/>
              <p:cNvGrpSpPr/>
              <p:nvPr/>
            </p:nvGrpSpPr>
            <p:grpSpPr>
              <a:xfrm rot="19033098">
                <a:off x="126568" y="3248819"/>
                <a:ext cx="695365" cy="438635"/>
                <a:chOff x="834642" y="2990012"/>
                <a:chExt cx="695365" cy="438635"/>
              </a:xfrm>
            </p:grpSpPr>
            <p:cxnSp>
              <p:nvCxnSpPr>
                <p:cNvPr id="320" name="Прямая соединительная линия 319"/>
                <p:cNvCxnSpPr/>
                <p:nvPr/>
              </p:nvCxnSpPr>
              <p:spPr>
                <a:xfrm rot="2566902" flipV="1">
                  <a:off x="834642" y="3425336"/>
                  <a:ext cx="426121" cy="3311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Прямая соединительная линия 320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Прямая соединительная линия 321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Прямая соединительная линия 322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Прямая соединительная линия 323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Прямая соединительная линия 324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Прямая соединительная линия 325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4" name="Группа 333"/>
            <p:cNvGrpSpPr/>
            <p:nvPr/>
          </p:nvGrpSpPr>
          <p:grpSpPr>
            <a:xfrm rot="18960729">
              <a:off x="3473967" y="2977480"/>
              <a:ext cx="695365" cy="681672"/>
              <a:chOff x="126568" y="3148650"/>
              <a:chExt cx="695365" cy="681672"/>
            </a:xfrm>
          </p:grpSpPr>
          <p:grpSp>
            <p:nvGrpSpPr>
              <p:cNvPr id="335" name="Группа 334"/>
              <p:cNvGrpSpPr/>
              <p:nvPr/>
            </p:nvGrpSpPr>
            <p:grpSpPr>
              <a:xfrm rot="2925737">
                <a:off x="180799" y="3212142"/>
                <a:ext cx="681672" cy="554688"/>
                <a:chOff x="848335" y="2990012"/>
                <a:chExt cx="681672" cy="554688"/>
              </a:xfrm>
            </p:grpSpPr>
            <p:cxnSp>
              <p:nvCxnSpPr>
                <p:cNvPr id="344" name="Прямая соединительная линия 343"/>
                <p:cNvCxnSpPr/>
                <p:nvPr/>
              </p:nvCxnSpPr>
              <p:spPr>
                <a:xfrm>
                  <a:off x="898153" y="3295365"/>
                  <a:ext cx="288936" cy="249335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Прямая соединительная линия 344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Прямая соединительная линия 345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Прямая соединительная линия 346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Прямая соединительная линия 347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Прямая соединительная линия 348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Прямая соединительная линия 349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6" name="Группа 335"/>
              <p:cNvGrpSpPr/>
              <p:nvPr/>
            </p:nvGrpSpPr>
            <p:grpSpPr>
              <a:xfrm rot="19033098">
                <a:off x="126568" y="3248819"/>
                <a:ext cx="695365" cy="438635"/>
                <a:chOff x="834642" y="2990012"/>
                <a:chExt cx="695365" cy="438635"/>
              </a:xfrm>
            </p:grpSpPr>
            <p:cxnSp>
              <p:nvCxnSpPr>
                <p:cNvPr id="337" name="Прямая соединительная линия 336"/>
                <p:cNvCxnSpPr/>
                <p:nvPr/>
              </p:nvCxnSpPr>
              <p:spPr>
                <a:xfrm rot="2566902" flipV="1">
                  <a:off x="834642" y="3425336"/>
                  <a:ext cx="426121" cy="3311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Прямая соединительная линия 337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Прямая соединительная линия 338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Прямая соединительная линия 339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Прямая соединительная линия 340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Прямая соединительная линия 341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Прямая соединительная линия 342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51" name="Группа 350"/>
            <p:cNvGrpSpPr/>
            <p:nvPr/>
          </p:nvGrpSpPr>
          <p:grpSpPr>
            <a:xfrm rot="18960729">
              <a:off x="2096762" y="3008676"/>
              <a:ext cx="695365" cy="681672"/>
              <a:chOff x="126568" y="3148650"/>
              <a:chExt cx="695365" cy="681672"/>
            </a:xfrm>
          </p:grpSpPr>
          <p:grpSp>
            <p:nvGrpSpPr>
              <p:cNvPr id="352" name="Группа 351"/>
              <p:cNvGrpSpPr/>
              <p:nvPr/>
            </p:nvGrpSpPr>
            <p:grpSpPr>
              <a:xfrm rot="2925737">
                <a:off x="180799" y="3212142"/>
                <a:ext cx="681672" cy="554688"/>
                <a:chOff x="848335" y="2990012"/>
                <a:chExt cx="681672" cy="554688"/>
              </a:xfrm>
            </p:grpSpPr>
            <p:cxnSp>
              <p:nvCxnSpPr>
                <p:cNvPr id="361" name="Прямая соединительная линия 360"/>
                <p:cNvCxnSpPr/>
                <p:nvPr/>
              </p:nvCxnSpPr>
              <p:spPr>
                <a:xfrm>
                  <a:off x="898153" y="3295365"/>
                  <a:ext cx="288936" cy="249335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Прямая соединительная линия 361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Прямая соединительная линия 362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Прямая соединительная линия 363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Прямая соединительная линия 364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Прямая соединительная линия 365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Прямая соединительная линия 366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3" name="Группа 352"/>
              <p:cNvGrpSpPr/>
              <p:nvPr/>
            </p:nvGrpSpPr>
            <p:grpSpPr>
              <a:xfrm rot="19033098">
                <a:off x="126568" y="3248819"/>
                <a:ext cx="695365" cy="438635"/>
                <a:chOff x="834642" y="2990012"/>
                <a:chExt cx="695365" cy="438635"/>
              </a:xfrm>
            </p:grpSpPr>
            <p:cxnSp>
              <p:nvCxnSpPr>
                <p:cNvPr id="354" name="Прямая соединительная линия 353"/>
                <p:cNvCxnSpPr/>
                <p:nvPr/>
              </p:nvCxnSpPr>
              <p:spPr>
                <a:xfrm rot="2566902" flipV="1">
                  <a:off x="834642" y="3425336"/>
                  <a:ext cx="426121" cy="3311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Прямая соединительная линия 354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Прямая соединительная линия 355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Прямая соединительная линия 356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Прямая соединительная линия 357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Прямая соединительная линия 358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Прямая соединительная линия 359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41" name="Решетка красная 3р"/>
          <p:cNvGrpSpPr/>
          <p:nvPr/>
        </p:nvGrpSpPr>
        <p:grpSpPr>
          <a:xfrm>
            <a:off x="782868" y="4435404"/>
            <a:ext cx="7437021" cy="725798"/>
            <a:chOff x="782868" y="4435404"/>
            <a:chExt cx="7437021" cy="725798"/>
          </a:xfrm>
        </p:grpSpPr>
        <p:grpSp>
          <p:nvGrpSpPr>
            <p:cNvPr id="368" name="Группа 367"/>
            <p:cNvGrpSpPr/>
            <p:nvPr/>
          </p:nvGrpSpPr>
          <p:grpSpPr>
            <a:xfrm rot="18960729">
              <a:off x="782868" y="4466363"/>
              <a:ext cx="695365" cy="681672"/>
              <a:chOff x="126568" y="3148650"/>
              <a:chExt cx="695365" cy="681672"/>
            </a:xfrm>
          </p:grpSpPr>
          <p:grpSp>
            <p:nvGrpSpPr>
              <p:cNvPr id="369" name="Группа 368"/>
              <p:cNvGrpSpPr/>
              <p:nvPr/>
            </p:nvGrpSpPr>
            <p:grpSpPr>
              <a:xfrm rot="2925737">
                <a:off x="180799" y="3212142"/>
                <a:ext cx="681672" cy="554688"/>
                <a:chOff x="848335" y="2990012"/>
                <a:chExt cx="681672" cy="554688"/>
              </a:xfrm>
            </p:grpSpPr>
            <p:cxnSp>
              <p:nvCxnSpPr>
                <p:cNvPr id="378" name="Прямая соединительная линия 377"/>
                <p:cNvCxnSpPr/>
                <p:nvPr/>
              </p:nvCxnSpPr>
              <p:spPr>
                <a:xfrm>
                  <a:off x="898153" y="3295365"/>
                  <a:ext cx="288936" cy="249335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Прямая соединительная линия 378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Прямая соединительная линия 379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Прямая соединительная линия 380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Прямая соединительная линия 381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Прямая соединительная линия 382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Прямая соединительная линия 383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0" name="Группа 369"/>
              <p:cNvGrpSpPr/>
              <p:nvPr/>
            </p:nvGrpSpPr>
            <p:grpSpPr>
              <a:xfrm rot="19033098">
                <a:off x="126568" y="3248819"/>
                <a:ext cx="695365" cy="438635"/>
                <a:chOff x="834642" y="2990012"/>
                <a:chExt cx="695365" cy="438635"/>
              </a:xfrm>
            </p:grpSpPr>
            <p:cxnSp>
              <p:nvCxnSpPr>
                <p:cNvPr id="371" name="Прямая соединительная линия 370"/>
                <p:cNvCxnSpPr/>
                <p:nvPr/>
              </p:nvCxnSpPr>
              <p:spPr>
                <a:xfrm rot="2566902" flipV="1">
                  <a:off x="834642" y="3425336"/>
                  <a:ext cx="426121" cy="3311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Прямая соединительная линия 371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Прямая соединительная линия 372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Прямая соединительная линия 373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Прямая соединительная линия 374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Прямая соединительная линия 375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Прямая соединительная линия 376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85" name="Группа 384"/>
            <p:cNvGrpSpPr/>
            <p:nvPr/>
          </p:nvGrpSpPr>
          <p:grpSpPr>
            <a:xfrm rot="18960729">
              <a:off x="2096763" y="4479530"/>
              <a:ext cx="695365" cy="681672"/>
              <a:chOff x="126568" y="3148650"/>
              <a:chExt cx="695365" cy="681672"/>
            </a:xfrm>
          </p:grpSpPr>
          <p:grpSp>
            <p:nvGrpSpPr>
              <p:cNvPr id="386" name="Группа 385"/>
              <p:cNvGrpSpPr/>
              <p:nvPr/>
            </p:nvGrpSpPr>
            <p:grpSpPr>
              <a:xfrm rot="2925737">
                <a:off x="180799" y="3212142"/>
                <a:ext cx="681672" cy="554688"/>
                <a:chOff x="848335" y="2990012"/>
                <a:chExt cx="681672" cy="554688"/>
              </a:xfrm>
            </p:grpSpPr>
            <p:cxnSp>
              <p:nvCxnSpPr>
                <p:cNvPr id="395" name="Прямая соединительная линия 394"/>
                <p:cNvCxnSpPr/>
                <p:nvPr/>
              </p:nvCxnSpPr>
              <p:spPr>
                <a:xfrm>
                  <a:off x="898153" y="3295365"/>
                  <a:ext cx="288936" cy="249335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Прямая соединительная линия 395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Прямая соединительная линия 396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Прямая соединительная линия 397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Прямая соединительная линия 398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Прямая соединительная линия 399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1" name="Прямая соединительная линия 400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7" name="Группа 386"/>
              <p:cNvGrpSpPr/>
              <p:nvPr/>
            </p:nvGrpSpPr>
            <p:grpSpPr>
              <a:xfrm rot="19033098">
                <a:off x="126568" y="3248819"/>
                <a:ext cx="695365" cy="438635"/>
                <a:chOff x="834642" y="2990012"/>
                <a:chExt cx="695365" cy="438635"/>
              </a:xfrm>
            </p:grpSpPr>
            <p:cxnSp>
              <p:nvCxnSpPr>
                <p:cNvPr id="388" name="Прямая соединительная линия 387"/>
                <p:cNvCxnSpPr/>
                <p:nvPr/>
              </p:nvCxnSpPr>
              <p:spPr>
                <a:xfrm rot="2566902" flipV="1">
                  <a:off x="834642" y="3425336"/>
                  <a:ext cx="426121" cy="3311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Прямая соединительная линия 388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Прямая соединительная линия 389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Прямая соединительная линия 390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Прямая соединительная линия 391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Прямая соединительная линия 392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Прямая соединительная линия 393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02" name="Группа 401"/>
            <p:cNvGrpSpPr/>
            <p:nvPr/>
          </p:nvGrpSpPr>
          <p:grpSpPr>
            <a:xfrm rot="18960729">
              <a:off x="3464497" y="4443397"/>
              <a:ext cx="695365" cy="681672"/>
              <a:chOff x="126568" y="3148650"/>
              <a:chExt cx="695365" cy="681672"/>
            </a:xfrm>
          </p:grpSpPr>
          <p:grpSp>
            <p:nvGrpSpPr>
              <p:cNvPr id="403" name="Группа 402"/>
              <p:cNvGrpSpPr/>
              <p:nvPr/>
            </p:nvGrpSpPr>
            <p:grpSpPr>
              <a:xfrm rot="2925737">
                <a:off x="180799" y="3212142"/>
                <a:ext cx="681672" cy="554688"/>
                <a:chOff x="848335" y="2990012"/>
                <a:chExt cx="681672" cy="554688"/>
              </a:xfrm>
            </p:grpSpPr>
            <p:cxnSp>
              <p:nvCxnSpPr>
                <p:cNvPr id="412" name="Прямая соединительная линия 411"/>
                <p:cNvCxnSpPr/>
                <p:nvPr/>
              </p:nvCxnSpPr>
              <p:spPr>
                <a:xfrm>
                  <a:off x="898153" y="3295365"/>
                  <a:ext cx="288936" cy="249335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3" name="Прямая соединительная линия 412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4" name="Прямая соединительная линия 413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" name="Прямая соединительная линия 414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Прямая соединительная линия 415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7" name="Прямая соединительная линия 416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8" name="Прямая соединительная линия 417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4" name="Группа 403"/>
              <p:cNvGrpSpPr/>
              <p:nvPr/>
            </p:nvGrpSpPr>
            <p:grpSpPr>
              <a:xfrm rot="19033098">
                <a:off x="126568" y="3248819"/>
                <a:ext cx="695365" cy="438635"/>
                <a:chOff x="834642" y="2990012"/>
                <a:chExt cx="695365" cy="438635"/>
              </a:xfrm>
            </p:grpSpPr>
            <p:cxnSp>
              <p:nvCxnSpPr>
                <p:cNvPr id="405" name="Прямая соединительная линия 404"/>
                <p:cNvCxnSpPr/>
                <p:nvPr/>
              </p:nvCxnSpPr>
              <p:spPr>
                <a:xfrm rot="2566902" flipV="1">
                  <a:off x="834642" y="3425336"/>
                  <a:ext cx="426121" cy="3311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6" name="Прямая соединительная линия 405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7" name="Прямая соединительная линия 406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8" name="Прямая соединительная линия 407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9" name="Прямая соединительная линия 408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" name="Прямая соединительная линия 409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1" name="Прямая соединительная линия 410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19" name="Группа 418"/>
            <p:cNvGrpSpPr/>
            <p:nvPr/>
          </p:nvGrpSpPr>
          <p:grpSpPr>
            <a:xfrm rot="18960729">
              <a:off x="4763587" y="4435404"/>
              <a:ext cx="695365" cy="681672"/>
              <a:chOff x="126568" y="3148650"/>
              <a:chExt cx="695365" cy="681672"/>
            </a:xfrm>
          </p:grpSpPr>
          <p:grpSp>
            <p:nvGrpSpPr>
              <p:cNvPr id="420" name="Группа 419"/>
              <p:cNvGrpSpPr/>
              <p:nvPr/>
            </p:nvGrpSpPr>
            <p:grpSpPr>
              <a:xfrm rot="2925737">
                <a:off x="180799" y="3212142"/>
                <a:ext cx="681672" cy="554688"/>
                <a:chOff x="848335" y="2990012"/>
                <a:chExt cx="681672" cy="554688"/>
              </a:xfrm>
            </p:grpSpPr>
            <p:cxnSp>
              <p:nvCxnSpPr>
                <p:cNvPr id="429" name="Прямая соединительная линия 428"/>
                <p:cNvCxnSpPr/>
                <p:nvPr/>
              </p:nvCxnSpPr>
              <p:spPr>
                <a:xfrm>
                  <a:off x="898153" y="3295365"/>
                  <a:ext cx="288936" cy="249335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0" name="Прямая соединительная линия 429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1" name="Прямая соединительная линия 430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2" name="Прямая соединительная линия 431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3" name="Прямая соединительная линия 432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4" name="Прямая соединительная линия 433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5" name="Прямая соединительная линия 434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1" name="Группа 420"/>
              <p:cNvGrpSpPr/>
              <p:nvPr/>
            </p:nvGrpSpPr>
            <p:grpSpPr>
              <a:xfrm rot="19033098">
                <a:off x="126568" y="3248819"/>
                <a:ext cx="695365" cy="438635"/>
                <a:chOff x="834642" y="2990012"/>
                <a:chExt cx="695365" cy="438635"/>
              </a:xfrm>
            </p:grpSpPr>
            <p:cxnSp>
              <p:nvCxnSpPr>
                <p:cNvPr id="422" name="Прямая соединительная линия 421"/>
                <p:cNvCxnSpPr/>
                <p:nvPr/>
              </p:nvCxnSpPr>
              <p:spPr>
                <a:xfrm rot="2566902" flipV="1">
                  <a:off x="834642" y="3425336"/>
                  <a:ext cx="426121" cy="3311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3" name="Прямая соединительная линия 422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4" name="Прямая соединительная линия 423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5" name="Прямая соединительная линия 424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6" name="Прямая соединительная линия 425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7" name="Прямая соединительная линия 426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8" name="Прямая соединительная линия 427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36" name="Группа 435"/>
            <p:cNvGrpSpPr/>
            <p:nvPr/>
          </p:nvGrpSpPr>
          <p:grpSpPr>
            <a:xfrm rot="18960729">
              <a:off x="6131740" y="4465736"/>
              <a:ext cx="695365" cy="681672"/>
              <a:chOff x="126568" y="3148650"/>
              <a:chExt cx="695365" cy="681672"/>
            </a:xfrm>
          </p:grpSpPr>
          <p:grpSp>
            <p:nvGrpSpPr>
              <p:cNvPr id="437" name="Группа 436"/>
              <p:cNvGrpSpPr/>
              <p:nvPr/>
            </p:nvGrpSpPr>
            <p:grpSpPr>
              <a:xfrm rot="2925737">
                <a:off x="180799" y="3212142"/>
                <a:ext cx="681672" cy="554688"/>
                <a:chOff x="848335" y="2990012"/>
                <a:chExt cx="681672" cy="554688"/>
              </a:xfrm>
            </p:grpSpPr>
            <p:cxnSp>
              <p:nvCxnSpPr>
                <p:cNvPr id="446" name="Прямая соединительная линия 445"/>
                <p:cNvCxnSpPr/>
                <p:nvPr/>
              </p:nvCxnSpPr>
              <p:spPr>
                <a:xfrm>
                  <a:off x="898153" y="3295365"/>
                  <a:ext cx="288936" cy="249335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7" name="Прямая соединительная линия 446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8" name="Прямая соединительная линия 447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9" name="Прямая соединительная линия 448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0" name="Прямая соединительная линия 449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1" name="Прямая соединительная линия 450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2" name="Прямая соединительная линия 451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8" name="Группа 437"/>
              <p:cNvGrpSpPr/>
              <p:nvPr/>
            </p:nvGrpSpPr>
            <p:grpSpPr>
              <a:xfrm rot="19033098">
                <a:off x="126568" y="3248819"/>
                <a:ext cx="695365" cy="438635"/>
                <a:chOff x="834642" y="2990012"/>
                <a:chExt cx="695365" cy="438635"/>
              </a:xfrm>
            </p:grpSpPr>
            <p:cxnSp>
              <p:nvCxnSpPr>
                <p:cNvPr id="439" name="Прямая соединительная линия 438"/>
                <p:cNvCxnSpPr/>
                <p:nvPr/>
              </p:nvCxnSpPr>
              <p:spPr>
                <a:xfrm rot="2566902" flipV="1">
                  <a:off x="834642" y="3425336"/>
                  <a:ext cx="426121" cy="3311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0" name="Прямая соединительная линия 439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1" name="Прямая соединительная линия 440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2" name="Прямая соединительная линия 441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3" name="Прямая соединительная линия 442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4" name="Прямая соединительная линия 443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5" name="Прямая соединительная линия 444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53" name="Группа 452"/>
            <p:cNvGrpSpPr/>
            <p:nvPr/>
          </p:nvGrpSpPr>
          <p:grpSpPr>
            <a:xfrm rot="18960729">
              <a:off x="7524524" y="4458717"/>
              <a:ext cx="695365" cy="681672"/>
              <a:chOff x="126568" y="3148650"/>
              <a:chExt cx="695365" cy="681672"/>
            </a:xfrm>
          </p:grpSpPr>
          <p:grpSp>
            <p:nvGrpSpPr>
              <p:cNvPr id="454" name="Группа 453"/>
              <p:cNvGrpSpPr/>
              <p:nvPr/>
            </p:nvGrpSpPr>
            <p:grpSpPr>
              <a:xfrm rot="2925737">
                <a:off x="180799" y="3212142"/>
                <a:ext cx="681672" cy="554688"/>
                <a:chOff x="848335" y="2990012"/>
                <a:chExt cx="681672" cy="554688"/>
              </a:xfrm>
            </p:grpSpPr>
            <p:cxnSp>
              <p:nvCxnSpPr>
                <p:cNvPr id="463" name="Прямая соединительная линия 462"/>
                <p:cNvCxnSpPr/>
                <p:nvPr/>
              </p:nvCxnSpPr>
              <p:spPr>
                <a:xfrm>
                  <a:off x="898153" y="3295365"/>
                  <a:ext cx="288936" cy="249335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4" name="Прямая соединительная линия 463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5" name="Прямая соединительная линия 464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6" name="Прямая соединительная линия 465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7" name="Прямая соединительная линия 466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8" name="Прямая соединительная линия 467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9" name="Прямая соединительная линия 468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55" name="Группа 454"/>
              <p:cNvGrpSpPr/>
              <p:nvPr/>
            </p:nvGrpSpPr>
            <p:grpSpPr>
              <a:xfrm rot="19033098">
                <a:off x="126568" y="3248819"/>
                <a:ext cx="695365" cy="438635"/>
                <a:chOff x="834642" y="2990012"/>
                <a:chExt cx="695365" cy="438635"/>
              </a:xfrm>
            </p:grpSpPr>
            <p:cxnSp>
              <p:nvCxnSpPr>
                <p:cNvPr id="456" name="Прямая соединительная линия 455"/>
                <p:cNvCxnSpPr/>
                <p:nvPr/>
              </p:nvCxnSpPr>
              <p:spPr>
                <a:xfrm rot="2566902" flipV="1">
                  <a:off x="834642" y="3425336"/>
                  <a:ext cx="426121" cy="3311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7" name="Прямая соединительная линия 456"/>
                <p:cNvCxnSpPr/>
                <p:nvPr/>
              </p:nvCxnSpPr>
              <p:spPr>
                <a:xfrm rot="18674263" flipH="1">
                  <a:off x="1171159" y="3006855"/>
                  <a:ext cx="1295" cy="60715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8" name="Прямая соединительная линия 457"/>
                <p:cNvCxnSpPr/>
                <p:nvPr/>
              </p:nvCxnSpPr>
              <p:spPr>
                <a:xfrm>
                  <a:off x="1177522" y="2990012"/>
                  <a:ext cx="340770" cy="28224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9" name="Прямая соединительная линия 458"/>
                <p:cNvCxnSpPr/>
                <p:nvPr/>
              </p:nvCxnSpPr>
              <p:spPr>
                <a:xfrm rot="18674263" flipH="1">
                  <a:off x="1229260" y="2949334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0" name="Прямая соединительная линия 459"/>
                <p:cNvCxnSpPr/>
                <p:nvPr/>
              </p:nvCxnSpPr>
              <p:spPr>
                <a:xfrm>
                  <a:off x="1084871" y="3010723"/>
                  <a:ext cx="403959" cy="34626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1" name="Прямая соединительная линия 460"/>
                <p:cNvCxnSpPr/>
                <p:nvPr/>
              </p:nvCxnSpPr>
              <p:spPr>
                <a:xfrm rot="18770929">
                  <a:off x="1099551" y="3108452"/>
                  <a:ext cx="15235" cy="517667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2" name="Прямая соединительная линия 461"/>
                <p:cNvCxnSpPr/>
                <p:nvPr/>
              </p:nvCxnSpPr>
              <p:spPr>
                <a:xfrm rot="18674263" flipH="1">
                  <a:off x="1227560" y="2951273"/>
                  <a:ext cx="1295" cy="600199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36" name="Точки красные 1р"/>
          <p:cNvGrpSpPr/>
          <p:nvPr/>
        </p:nvGrpSpPr>
        <p:grpSpPr>
          <a:xfrm>
            <a:off x="548576" y="1367092"/>
            <a:ext cx="8112373" cy="936979"/>
            <a:chOff x="548576" y="1367092"/>
            <a:chExt cx="8112373" cy="936979"/>
          </a:xfrm>
        </p:grpSpPr>
        <p:sp>
          <p:nvSpPr>
            <p:cNvPr id="129" name="Овал 128"/>
            <p:cNvSpPr/>
            <p:nvPr/>
          </p:nvSpPr>
          <p:spPr>
            <a:xfrm>
              <a:off x="548576" y="1367092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1" name="Овал 470"/>
            <p:cNvSpPr/>
            <p:nvPr/>
          </p:nvSpPr>
          <p:spPr>
            <a:xfrm>
              <a:off x="552056" y="2083218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2" name="Овал 471"/>
            <p:cNvSpPr/>
            <p:nvPr/>
          </p:nvSpPr>
          <p:spPr>
            <a:xfrm>
              <a:off x="1798849" y="1389200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3" name="Овал 472"/>
            <p:cNvSpPr/>
            <p:nvPr/>
          </p:nvSpPr>
          <p:spPr>
            <a:xfrm>
              <a:off x="1802329" y="2105326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4" name="Овал 473"/>
            <p:cNvSpPr/>
            <p:nvPr/>
          </p:nvSpPr>
          <p:spPr>
            <a:xfrm>
              <a:off x="3174864" y="1367092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5" name="Овал 474"/>
            <p:cNvSpPr/>
            <p:nvPr/>
          </p:nvSpPr>
          <p:spPr>
            <a:xfrm>
              <a:off x="3178344" y="2083218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6" name="Овал 475"/>
            <p:cNvSpPr/>
            <p:nvPr/>
          </p:nvSpPr>
          <p:spPr>
            <a:xfrm>
              <a:off x="4442157" y="1379495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7" name="Овал 476"/>
            <p:cNvSpPr/>
            <p:nvPr/>
          </p:nvSpPr>
          <p:spPr>
            <a:xfrm>
              <a:off x="4445637" y="2095621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8" name="Овал 477"/>
            <p:cNvSpPr/>
            <p:nvPr/>
          </p:nvSpPr>
          <p:spPr>
            <a:xfrm>
              <a:off x="5784075" y="1412355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9" name="Овал 478"/>
            <p:cNvSpPr/>
            <p:nvPr/>
          </p:nvSpPr>
          <p:spPr>
            <a:xfrm>
              <a:off x="5788601" y="2073513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0" name="Овал 479"/>
            <p:cNvSpPr/>
            <p:nvPr/>
          </p:nvSpPr>
          <p:spPr>
            <a:xfrm>
              <a:off x="7163688" y="1390020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1" name="Овал 480"/>
            <p:cNvSpPr/>
            <p:nvPr/>
          </p:nvSpPr>
          <p:spPr>
            <a:xfrm>
              <a:off x="7167168" y="2106146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2" name="Овал 481"/>
            <p:cNvSpPr/>
            <p:nvPr/>
          </p:nvSpPr>
          <p:spPr>
            <a:xfrm>
              <a:off x="8469704" y="1367977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3" name="Овал 482"/>
            <p:cNvSpPr/>
            <p:nvPr/>
          </p:nvSpPr>
          <p:spPr>
            <a:xfrm>
              <a:off x="8473184" y="2084103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Точки красные 2р"/>
          <p:cNvGrpSpPr/>
          <p:nvPr/>
        </p:nvGrpSpPr>
        <p:grpSpPr>
          <a:xfrm>
            <a:off x="528570" y="2821599"/>
            <a:ext cx="8112373" cy="936979"/>
            <a:chOff x="528570" y="2821599"/>
            <a:chExt cx="8112373" cy="936979"/>
          </a:xfrm>
        </p:grpSpPr>
        <p:sp>
          <p:nvSpPr>
            <p:cNvPr id="489" name="Овал 488"/>
            <p:cNvSpPr/>
            <p:nvPr/>
          </p:nvSpPr>
          <p:spPr>
            <a:xfrm>
              <a:off x="528570" y="2821599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0" name="Овал 489"/>
            <p:cNvSpPr/>
            <p:nvPr/>
          </p:nvSpPr>
          <p:spPr>
            <a:xfrm>
              <a:off x="532050" y="3537725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1" name="Овал 490"/>
            <p:cNvSpPr/>
            <p:nvPr/>
          </p:nvSpPr>
          <p:spPr>
            <a:xfrm>
              <a:off x="1778843" y="2843707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2" name="Овал 491"/>
            <p:cNvSpPr/>
            <p:nvPr/>
          </p:nvSpPr>
          <p:spPr>
            <a:xfrm>
              <a:off x="1782323" y="3559833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3" name="Овал 492"/>
            <p:cNvSpPr/>
            <p:nvPr/>
          </p:nvSpPr>
          <p:spPr>
            <a:xfrm>
              <a:off x="3154858" y="2821599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4" name="Овал 493"/>
            <p:cNvSpPr/>
            <p:nvPr/>
          </p:nvSpPr>
          <p:spPr>
            <a:xfrm>
              <a:off x="3158338" y="3537725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5" name="Овал 494"/>
            <p:cNvSpPr/>
            <p:nvPr/>
          </p:nvSpPr>
          <p:spPr>
            <a:xfrm>
              <a:off x="4422151" y="2834002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6" name="Овал 495"/>
            <p:cNvSpPr/>
            <p:nvPr/>
          </p:nvSpPr>
          <p:spPr>
            <a:xfrm>
              <a:off x="4425631" y="3550128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7" name="Овал 496"/>
            <p:cNvSpPr/>
            <p:nvPr/>
          </p:nvSpPr>
          <p:spPr>
            <a:xfrm>
              <a:off x="5764069" y="2866862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8" name="Овал 497"/>
            <p:cNvSpPr/>
            <p:nvPr/>
          </p:nvSpPr>
          <p:spPr>
            <a:xfrm>
              <a:off x="5768595" y="3528020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9" name="Овал 498"/>
            <p:cNvSpPr/>
            <p:nvPr/>
          </p:nvSpPr>
          <p:spPr>
            <a:xfrm>
              <a:off x="7143682" y="2844527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0" name="Овал 499"/>
            <p:cNvSpPr/>
            <p:nvPr/>
          </p:nvSpPr>
          <p:spPr>
            <a:xfrm>
              <a:off x="7147162" y="3560653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1" name="Овал 500"/>
            <p:cNvSpPr/>
            <p:nvPr/>
          </p:nvSpPr>
          <p:spPr>
            <a:xfrm>
              <a:off x="8449698" y="2822484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2" name="Овал 501"/>
            <p:cNvSpPr/>
            <p:nvPr/>
          </p:nvSpPr>
          <p:spPr>
            <a:xfrm>
              <a:off x="8453178" y="3538610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0" name="Точки красные 3р"/>
          <p:cNvGrpSpPr/>
          <p:nvPr/>
        </p:nvGrpSpPr>
        <p:grpSpPr>
          <a:xfrm>
            <a:off x="471131" y="4299328"/>
            <a:ext cx="8112373" cy="936979"/>
            <a:chOff x="471131" y="4299328"/>
            <a:chExt cx="8112373" cy="936979"/>
          </a:xfrm>
        </p:grpSpPr>
        <p:sp>
          <p:nvSpPr>
            <p:cNvPr id="503" name="Овал 502"/>
            <p:cNvSpPr/>
            <p:nvPr/>
          </p:nvSpPr>
          <p:spPr>
            <a:xfrm>
              <a:off x="471131" y="4299328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4" name="Овал 503"/>
            <p:cNvSpPr/>
            <p:nvPr/>
          </p:nvSpPr>
          <p:spPr>
            <a:xfrm>
              <a:off x="474611" y="5015454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5" name="Овал 504"/>
            <p:cNvSpPr/>
            <p:nvPr/>
          </p:nvSpPr>
          <p:spPr>
            <a:xfrm>
              <a:off x="1721404" y="4321436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6" name="Овал 505"/>
            <p:cNvSpPr/>
            <p:nvPr/>
          </p:nvSpPr>
          <p:spPr>
            <a:xfrm>
              <a:off x="1724884" y="5037562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7" name="Овал 506"/>
            <p:cNvSpPr/>
            <p:nvPr/>
          </p:nvSpPr>
          <p:spPr>
            <a:xfrm>
              <a:off x="3097419" y="4299328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8" name="Овал 507"/>
            <p:cNvSpPr/>
            <p:nvPr/>
          </p:nvSpPr>
          <p:spPr>
            <a:xfrm>
              <a:off x="3100899" y="5015454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9" name="Овал 508"/>
            <p:cNvSpPr/>
            <p:nvPr/>
          </p:nvSpPr>
          <p:spPr>
            <a:xfrm>
              <a:off x="4364712" y="4311731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0" name="Овал 509"/>
            <p:cNvSpPr/>
            <p:nvPr/>
          </p:nvSpPr>
          <p:spPr>
            <a:xfrm>
              <a:off x="4368192" y="5027857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1" name="Овал 510"/>
            <p:cNvSpPr/>
            <p:nvPr/>
          </p:nvSpPr>
          <p:spPr>
            <a:xfrm>
              <a:off x="5706630" y="4344591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2" name="Овал 511"/>
            <p:cNvSpPr/>
            <p:nvPr/>
          </p:nvSpPr>
          <p:spPr>
            <a:xfrm>
              <a:off x="5711156" y="5005749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3" name="Овал 512"/>
            <p:cNvSpPr/>
            <p:nvPr/>
          </p:nvSpPr>
          <p:spPr>
            <a:xfrm>
              <a:off x="7086243" y="4322256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4" name="Овал 513"/>
            <p:cNvSpPr/>
            <p:nvPr/>
          </p:nvSpPr>
          <p:spPr>
            <a:xfrm>
              <a:off x="7089723" y="5038382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5" name="Овал 514"/>
            <p:cNvSpPr/>
            <p:nvPr/>
          </p:nvSpPr>
          <p:spPr>
            <a:xfrm>
              <a:off x="8392259" y="4300213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6" name="Овал 515"/>
            <p:cNvSpPr/>
            <p:nvPr/>
          </p:nvSpPr>
          <p:spPr>
            <a:xfrm>
              <a:off x="8395739" y="5016339"/>
              <a:ext cx="187765" cy="197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Кисть желтая"/>
          <p:cNvGrpSpPr/>
          <p:nvPr/>
        </p:nvGrpSpPr>
        <p:grpSpPr>
          <a:xfrm>
            <a:off x="1187624" y="5877272"/>
            <a:ext cx="1008112" cy="787949"/>
            <a:chOff x="1209052" y="5953222"/>
            <a:chExt cx="1008112" cy="787949"/>
          </a:xfrm>
        </p:grpSpPr>
        <p:sp>
          <p:nvSpPr>
            <p:cNvPr id="31" name="Овал 30"/>
            <p:cNvSpPr/>
            <p:nvPr/>
          </p:nvSpPr>
          <p:spPr>
            <a:xfrm>
              <a:off x="1209052" y="6281580"/>
              <a:ext cx="1008112" cy="459591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0" name="Picture 7" descr="C:\Documents and Settings\User\Рабочий стол\кисточка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573" y="5953222"/>
              <a:ext cx="558152" cy="558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2" name="Кисть черная"/>
          <p:cNvGrpSpPr/>
          <p:nvPr/>
        </p:nvGrpSpPr>
        <p:grpSpPr>
          <a:xfrm>
            <a:off x="3063491" y="5877272"/>
            <a:ext cx="1009053" cy="788357"/>
            <a:chOff x="3063491" y="5953222"/>
            <a:chExt cx="1009053" cy="788357"/>
          </a:xfrm>
        </p:grpSpPr>
        <p:sp>
          <p:nvSpPr>
            <p:cNvPr id="120" name="Овал 119"/>
            <p:cNvSpPr/>
            <p:nvPr/>
          </p:nvSpPr>
          <p:spPr>
            <a:xfrm>
              <a:off x="3063491" y="6281988"/>
              <a:ext cx="1008112" cy="45959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18" name="Picture 7" descr="C:\Documents and Settings\User\Рабочий стол\кисточка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4392" y="5953222"/>
              <a:ext cx="558152" cy="558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3" name="Кисть феолетовая"/>
          <p:cNvGrpSpPr/>
          <p:nvPr/>
        </p:nvGrpSpPr>
        <p:grpSpPr>
          <a:xfrm>
            <a:off x="5124473" y="5877272"/>
            <a:ext cx="1008112" cy="787948"/>
            <a:chOff x="5124473" y="5953222"/>
            <a:chExt cx="1008112" cy="787948"/>
          </a:xfrm>
        </p:grpSpPr>
        <p:sp>
          <p:nvSpPr>
            <p:cNvPr id="121" name="Овал 120"/>
            <p:cNvSpPr/>
            <p:nvPr/>
          </p:nvSpPr>
          <p:spPr>
            <a:xfrm>
              <a:off x="5124473" y="6281579"/>
              <a:ext cx="1008112" cy="459591"/>
            </a:xfrm>
            <a:prstGeom prst="ellipse">
              <a:avLst/>
            </a:prstGeom>
            <a:solidFill>
              <a:srgbClr val="7902FC"/>
            </a:solidFill>
            <a:ln>
              <a:solidFill>
                <a:srgbClr val="7902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19" name="Picture 7" descr="C:\Documents and Settings\User\Рабочий стол\кисточка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9525" y="5953222"/>
              <a:ext cx="558152" cy="558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4" name="Кисть красная"/>
          <p:cNvGrpSpPr/>
          <p:nvPr/>
        </p:nvGrpSpPr>
        <p:grpSpPr>
          <a:xfrm>
            <a:off x="7097536" y="5877272"/>
            <a:ext cx="1008112" cy="787950"/>
            <a:chOff x="7097536" y="5953222"/>
            <a:chExt cx="1008112" cy="787950"/>
          </a:xfrm>
        </p:grpSpPr>
        <p:sp>
          <p:nvSpPr>
            <p:cNvPr id="122" name="Овал 121"/>
            <p:cNvSpPr/>
            <p:nvPr/>
          </p:nvSpPr>
          <p:spPr>
            <a:xfrm>
              <a:off x="7097536" y="6281581"/>
              <a:ext cx="1008112" cy="45959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20" name="Picture 7" descr="C:\Documents and Settings\User\Рабочий стол\кисточка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9360" y="5953222"/>
              <a:ext cx="558152" cy="558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5" name="Название"/>
          <p:cNvSpPr/>
          <p:nvPr/>
        </p:nvSpPr>
        <p:spPr>
          <a:xfrm>
            <a:off x="67211" y="-27384"/>
            <a:ext cx="90406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Рисуем дымковскую роспись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2243390" y="5740848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800" b="1" dirty="0">
                <a:ln w="31550" cmpd="sng">
                  <a:solidFill>
                    <a:srgbClr val="FFFF00"/>
                  </a:soli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</a:t>
            </a:r>
          </a:p>
        </p:txBody>
      </p:sp>
      <p:sp>
        <p:nvSpPr>
          <p:cNvPr id="546" name="Прямоугольник 545"/>
          <p:cNvSpPr/>
          <p:nvPr/>
        </p:nvSpPr>
        <p:spPr>
          <a:xfrm>
            <a:off x="4175722" y="5740847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800" b="1" dirty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</a:t>
            </a:r>
          </a:p>
        </p:txBody>
      </p:sp>
      <p:sp>
        <p:nvSpPr>
          <p:cNvPr id="547" name="Прямоугольник 546"/>
          <p:cNvSpPr/>
          <p:nvPr/>
        </p:nvSpPr>
        <p:spPr>
          <a:xfrm>
            <a:off x="6200422" y="5736833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800" b="1" dirty="0" smtClean="0">
                <a:ln w="31550" cmpd="sng">
                  <a:solidFill>
                    <a:srgbClr val="7902FC"/>
                  </a:soli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</a:t>
            </a:r>
            <a:endParaRPr lang="ru-RU" sz="4800" b="1" dirty="0">
              <a:ln w="31550" cmpd="sng">
                <a:solidFill>
                  <a:srgbClr val="7902FC"/>
                </a:solidFill>
                <a:prstDash val="solid"/>
              </a:ln>
              <a:solidFill>
                <a:srgbClr val="F79646">
                  <a:tint val="15000"/>
                  <a:satMod val="200000"/>
                </a:srgb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48" name="Прямоугольник 547"/>
          <p:cNvSpPr/>
          <p:nvPr/>
        </p:nvSpPr>
        <p:spPr>
          <a:xfrm>
            <a:off x="8189370" y="5772815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800" b="1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6</a:t>
            </a:r>
            <a:endParaRPr lang="ru-RU" sz="4800" b="1" dirty="0">
              <a:ln w="31550" cmpd="sng">
                <a:solidFill>
                  <a:srgbClr val="FF0000"/>
                </a:solidFill>
                <a:prstDash val="solid"/>
              </a:ln>
              <a:solidFill>
                <a:srgbClr val="F79646">
                  <a:tint val="15000"/>
                  <a:satMod val="200000"/>
                </a:srgb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182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20" grpId="0" animBg="1"/>
      <p:bldP spid="24" grpId="0" animBg="1"/>
      <p:bldP spid="25" grpId="0" animBg="1"/>
      <p:bldP spid="49" grpId="0" animBg="1"/>
      <p:bldP spid="5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</Words>
  <Application>Microsoft Office PowerPoint</Application>
  <PresentationFormat>Экран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.</cp:lastModifiedBy>
  <cp:revision>12</cp:revision>
  <dcterms:modified xsi:type="dcterms:W3CDTF">2014-11-08T18:54:09Z</dcterms:modified>
</cp:coreProperties>
</file>