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7902F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26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D7EF5-F354-460E-948A-ECF5EF2A891C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392EA-54A0-4190-88F5-B17933E8BF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989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392EA-54A0-4190-88F5-B17933E8BF8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183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кисть" descr="C:\Documents and Settings\User\Рабочий стол\кисточк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657" y="5293286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" name="Название"/>
          <p:cNvSpPr/>
          <p:nvPr/>
        </p:nvSpPr>
        <p:spPr>
          <a:xfrm>
            <a:off x="194459" y="83004"/>
            <a:ext cx="87861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solidFill>
                    <a:srgbClr val="A50021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Рисуем городецкую роспись</a:t>
            </a:r>
            <a:endParaRPr lang="ru-RU" sz="5400" b="1" cap="none" spc="0" dirty="0">
              <a:ln w="31550" cmpd="sng">
                <a:solidFill>
                  <a:srgbClr val="A50021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1" name="рис 1" descr="C:\Documents and Settings\User\Рабочий стол\городец 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7" t="32133" r="83001" b="55552"/>
          <a:stretch/>
        </p:blipFill>
        <p:spPr bwMode="auto">
          <a:xfrm>
            <a:off x="3635896" y="3434177"/>
            <a:ext cx="1289559" cy="143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рис 2" descr="C:\Documents and Settings\User\Рабочий стол\городец 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50" t="15488" r="65013" b="55423"/>
          <a:stretch/>
        </p:blipFill>
        <p:spPr bwMode="auto">
          <a:xfrm>
            <a:off x="3164710" y="1496809"/>
            <a:ext cx="1760745" cy="3397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 3" descr="C:\Documents and Settings\User\Рабочий стол\городец 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57" t="14803" r="45830" b="55683"/>
          <a:stretch/>
        </p:blipFill>
        <p:spPr bwMode="auto">
          <a:xfrm>
            <a:off x="3251371" y="1421745"/>
            <a:ext cx="1668719" cy="344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 4" descr="C:\Documents and Settings\User\Рабочий стол\городец 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95" t="15582" r="6063" b="49384"/>
          <a:stretch/>
        </p:blipFill>
        <p:spPr bwMode="auto">
          <a:xfrm>
            <a:off x="3273480" y="1496809"/>
            <a:ext cx="1835139" cy="4091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рис 5" descr="C:\Documents and Settings\User\Рабочий стол\городец 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69" t="55075" r="73778" b="8617"/>
          <a:stretch/>
        </p:blipFill>
        <p:spPr bwMode="auto">
          <a:xfrm>
            <a:off x="3164710" y="1313847"/>
            <a:ext cx="2603913" cy="424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рис 6" descr="C:\Documents and Settings\User\Рабочий стол\городец 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00" t="55184" r="51934" b="9017"/>
          <a:stretch/>
        </p:blipFill>
        <p:spPr bwMode="auto">
          <a:xfrm>
            <a:off x="2941516" y="1343577"/>
            <a:ext cx="2827107" cy="4181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рис 7" descr="C:\Documents and Settings\User\Рабочий стол\городец 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37" t="54604" r="29328" b="7814"/>
          <a:stretch/>
        </p:blipFill>
        <p:spPr bwMode="auto">
          <a:xfrm>
            <a:off x="2941516" y="1348012"/>
            <a:ext cx="2851909" cy="438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 8" descr="C:\Documents and Settings\User\Рабочий стол\городец 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41" t="53225" r="1403" b="10043"/>
          <a:stretch/>
        </p:blipFill>
        <p:spPr bwMode="auto">
          <a:xfrm>
            <a:off x="2975572" y="1316113"/>
            <a:ext cx="3223897" cy="442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82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</Words>
  <Application>Microsoft Office PowerPoint</Application>
  <PresentationFormat>Экран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.</cp:lastModifiedBy>
  <cp:revision>13</cp:revision>
  <dcterms:modified xsi:type="dcterms:W3CDTF">2014-11-08T19:36:21Z</dcterms:modified>
</cp:coreProperties>
</file>