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2F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7EF5-F354-460E-948A-ECF5EF2A891C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92EA-54A0-4190-88F5-B17933E8B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8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392EA-54A0-4190-88F5-B17933E8BF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8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рис 1" descr="C:\Documents and Settings\User\Рабочий стол\городец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1" t="13157" r="8348" b="67270"/>
          <a:stretch/>
        </p:blipFill>
        <p:spPr bwMode="auto">
          <a:xfrm>
            <a:off x="827584" y="2148729"/>
            <a:ext cx="6984186" cy="376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 2" descr="C:\Documents and Settings\User\Рабочий стол\городец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1" t="35331" r="6280" b="36353"/>
          <a:stretch/>
        </p:blipFill>
        <p:spPr bwMode="auto">
          <a:xfrm>
            <a:off x="935880" y="1006334"/>
            <a:ext cx="7152904" cy="519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0" name="рис 3" descr="C:\Documents and Settings\User\Рабочий стол\городец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1" t="64041" r="6280" b="8037"/>
          <a:stretch/>
        </p:blipFill>
        <p:spPr bwMode="auto">
          <a:xfrm>
            <a:off x="358007" y="744955"/>
            <a:ext cx="7636718" cy="516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кисть" descr="C:\Documents and Settings\User\Рабочий стол\кисточ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57" y="529328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Название"/>
          <p:cNvSpPr/>
          <p:nvPr/>
        </p:nvSpPr>
        <p:spPr>
          <a:xfrm>
            <a:off x="194459" y="83004"/>
            <a:ext cx="8786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Рисуем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городецкую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роспись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82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.</cp:lastModifiedBy>
  <cp:revision>11</cp:revision>
  <dcterms:modified xsi:type="dcterms:W3CDTF">2014-11-08T19:16:08Z</dcterms:modified>
</cp:coreProperties>
</file>