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8" autoAdjust="0"/>
    <p:restoredTop sz="94660"/>
  </p:normalViewPr>
  <p:slideViewPr>
    <p:cSldViewPr>
      <p:cViewPr varScale="1">
        <p:scale>
          <a:sx n="86" d="100"/>
          <a:sy n="86" d="100"/>
        </p:scale>
        <p:origin x="-32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Центр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57" t="73780" r="29284" b="6880"/>
          <a:stretch/>
        </p:blipFill>
        <p:spPr>
          <a:xfrm>
            <a:off x="6140594" y="764704"/>
            <a:ext cx="3003406" cy="3312250"/>
          </a:xfrm>
          <a:prstGeom prst="rect">
            <a:avLst/>
          </a:prstGeom>
        </p:spPr>
      </p:pic>
      <p:pic>
        <p:nvPicPr>
          <p:cNvPr id="9" name="Левый Б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3" t="75688" r="58992" b="8746"/>
          <a:stretch/>
        </p:blipFill>
        <p:spPr>
          <a:xfrm rot="20672383">
            <a:off x="-61948" y="923096"/>
            <a:ext cx="2871919" cy="2995466"/>
          </a:xfrm>
          <a:prstGeom prst="rect">
            <a:avLst/>
          </a:prstGeom>
        </p:spPr>
      </p:pic>
      <p:pic>
        <p:nvPicPr>
          <p:cNvPr id="10" name="Левый М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75693" r="78148" b="12874"/>
          <a:stretch/>
        </p:blipFill>
        <p:spPr>
          <a:xfrm rot="14988059">
            <a:off x="392615" y="3774487"/>
            <a:ext cx="1226069" cy="1494326"/>
          </a:xfrm>
          <a:prstGeom prst="rect">
            <a:avLst/>
          </a:prstGeom>
        </p:spPr>
      </p:pic>
      <p:pic>
        <p:nvPicPr>
          <p:cNvPr id="12" name="Правый М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75693" r="78305" b="13174"/>
          <a:stretch/>
        </p:blipFill>
        <p:spPr>
          <a:xfrm rot="6800500" flipH="1">
            <a:off x="808222" y="5199104"/>
            <a:ext cx="1131575" cy="1356631"/>
          </a:xfrm>
          <a:prstGeom prst="rect">
            <a:avLst/>
          </a:prstGeom>
        </p:spPr>
      </p:pic>
      <p:pic>
        <p:nvPicPr>
          <p:cNvPr id="22" name="Правый Б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27" t="75688" r="50254" b="8746"/>
          <a:stretch/>
        </p:blipFill>
        <p:spPr>
          <a:xfrm rot="725460" flipH="1">
            <a:off x="6512873" y="3707697"/>
            <a:ext cx="2659117" cy="3294534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-6864" y="5077"/>
            <a:ext cx="9150864" cy="6921331"/>
            <a:chOff x="-6864" y="-6372"/>
            <a:chExt cx="9150864" cy="6921331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425339" y="-6372"/>
              <a:ext cx="4718661" cy="686437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tint val="80000"/>
                    <a:satMod val="300000"/>
                  </a:schemeClr>
                </a:gs>
                <a:gs pos="80000">
                  <a:srgbClr val="959595"/>
                </a:gs>
                <a:gs pos="95000">
                  <a:schemeClr val="bg1">
                    <a:shade val="30000"/>
                    <a:satMod val="200000"/>
                  </a:schemeClr>
                </a:gs>
                <a:gs pos="0">
                  <a:srgbClr val="E3E3E3"/>
                </a:gs>
                <a:gs pos="0">
                  <a:srgbClr val="CDCDCD"/>
                </a:gs>
                <a:gs pos="54000">
                  <a:schemeClr val="bg1">
                    <a:shade val="30000"/>
                    <a:satMod val="2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 flipH="1">
              <a:off x="-6864" y="6738"/>
              <a:ext cx="4469685" cy="686437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tint val="80000"/>
                    <a:satMod val="300000"/>
                  </a:schemeClr>
                </a:gs>
                <a:gs pos="80000">
                  <a:srgbClr val="959595"/>
                </a:gs>
                <a:gs pos="95000">
                  <a:schemeClr val="bg1">
                    <a:shade val="30000"/>
                    <a:satMod val="200000"/>
                  </a:schemeClr>
                </a:gs>
                <a:gs pos="0">
                  <a:srgbClr val="E3E3E3"/>
                </a:gs>
                <a:gs pos="0">
                  <a:srgbClr val="CDCDCD"/>
                </a:gs>
                <a:gs pos="54000">
                  <a:schemeClr val="bg1">
                    <a:shade val="30000"/>
                    <a:satMod val="2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Цветок 1"/>
            <p:cNvPicPr>
              <a:picLocks noChangeAspect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361" t="72503" r="3942"/>
            <a:stretch/>
          </p:blipFill>
          <p:spPr>
            <a:xfrm>
              <a:off x="1274380" y="600706"/>
              <a:ext cx="7142456" cy="6314253"/>
            </a:xfrm>
            <a:prstGeom prst="rect">
              <a:avLst/>
            </a:prstGeom>
          </p:spPr>
        </p:pic>
      </p:grpSp>
      <p:pic>
        <p:nvPicPr>
          <p:cNvPr id="13" name="Кисть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" t="2481" r="77597" b="66555"/>
          <a:stretch/>
        </p:blipFill>
        <p:spPr>
          <a:xfrm>
            <a:off x="7984876" y="5492980"/>
            <a:ext cx="916834" cy="1045029"/>
          </a:xfrm>
          <a:prstGeom prst="rect">
            <a:avLst/>
          </a:prstGeom>
        </p:spPr>
      </p:pic>
      <p:sp>
        <p:nvSpPr>
          <p:cNvPr id="16" name="Надпись"/>
          <p:cNvSpPr/>
          <p:nvPr/>
        </p:nvSpPr>
        <p:spPr>
          <a:xfrm>
            <a:off x="205041" y="-126537"/>
            <a:ext cx="87799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Гжель.</a:t>
            </a:r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 </a:t>
            </a:r>
            <a:r>
              <a:rPr lang="ru-RU" sz="45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Мазковая</a:t>
            </a:r>
            <a:r>
              <a:rPr lang="ru-RU" sz="45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ookman Old Style" pitchFamily="18" charset="0"/>
              </a:rPr>
              <a:t> роспись</a:t>
            </a:r>
          </a:p>
        </p:txBody>
      </p:sp>
    </p:spTree>
    <p:extLst>
      <p:ext uri="{BB962C8B-B14F-4D97-AF65-F5344CB8AC3E}">
        <p14:creationId xmlns:p14="http://schemas.microsoft.com/office/powerpoint/2010/main" val="36510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-0.03886 C 0.00417 -0.03932 0.00157 -0.03886 -0.00069 -0.04025 C -0.00225 -0.04117 -0.00277 -0.04395 -0.00416 -0.0451 C -0.0052 -0.04603 -0.00659 -0.04626 -0.00781 -0.04672 C -0.01666 -0.05852 -0.02829 -0.06985 -0.04045 -0.07402 C -0.0526 -0.08235 -0.06805 -0.08235 -0.08142 -0.08373 C -0.12691 -0.10502 -0.17986 -0.08674 -0.22829 -0.08211 C -0.23958 -0.07703 -0.25156 -0.07471 -0.26319 -0.07078 C -0.27395 -0.05227 -0.25972 -0.07402 -0.2717 -0.06291 C -0.27725 -0.05759 -0.28038 -0.04996 -0.28489 -0.04348 C -0.2875 -0.03331 -0.28402 -0.04464 -0.28975 -0.034 C -0.29288 -0.02822 -0.29496 -0.02197 -0.29826 -0.01619 C -0.3 -0.00763 -0.30191 -0.00879 -0.30538 -0.00185 C -0.31007 0.02291 -0.30225 -0.01341 -0.31024 0.00949 C -0.31128 0.01273 -0.31319 0.02568 -0.31388 0.03031 C -0.31475 0.04604 -0.31614 0.06177 -0.31996 0.0768 C -0.31961 0.08652 -0.31944 0.096 -0.31875 0.10572 C -0.31857 0.10734 -0.31788 0.10896 -0.31753 0.11058 C -0.31701 0.11381 -0.31666 0.11705 -0.31632 0.12029 C -0.31579 0.12445 -0.3151 0.13301 -0.3151 0.13325 " pathEditMode="relative" rAng="0" ptsTypes="fffffffffffffffffff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5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5 0.00925 C -0.02448 0.01318 -0.03264 0.01202 -0.04201 0.01087 C -0.04844 0.00508 -0.05382 -0.00255 -0.06007 -0.00856 C -0.06337 -0.01157 -0.06979 -0.01805 -0.06979 -0.01782 C -0.07431 -0.02684 -0.08108 -0.0347 -0.08785 -0.04072 C -0.09011 -0.04951 -0.09392 -0.05853 -0.0974 -0.06639 C -0.10035 -0.07333 -0.10104 -0.07125 -0.10347 -0.0775 C -0.10677 -0.08629 -0.10712 -0.09346 -0.11424 -0.09832 C -0.11736 -0.11081 -0.12431 -0.1314 -0.13247 -0.13857 C -0.13646 -0.1543 -0.13004 -0.13116 -0.13715 -0.14805 C -0.13854 -0.15152 -0.13872 -0.15568 -0.13958 -0.15938 C -0.14132 -0.17558 -0.14028 -0.18576 -0.15052 -0.19478 C -0.15382 -0.20125 -0.15764 -0.21282 -0.1625 -0.21722 C -0.16337 -0.21883 -0.16372 -0.22092 -0.16493 -0.22207 C -0.16597 -0.22323 -0.16858 -0.22369 -0.16858 -0.22346 " pathEditMode="relative" rAng="0" ptsTypes="ffffffffffffff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-114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-0.02082 C 0.0125 -0.00231 0.0132 0.01041 0.02084 0.02568 C 0.02171 0.0273 0.02344 0.02753 0.02448 0.02892 C 0.0283 0.03354 0.03264 0.03771 0.03542 0.04349 C 0.04011 0.05298 0.03941 0.0539 0.0474 0.06107 C 0.05174 0.06963 0.04879 0.06454 0.05712 0.07541 C 0.07292 0.09577 0.05417 0.07842 0.06546 0.08837 C 0.06702 0.09484 0.0691 0.09808 0.07275 0.10271 C 0.07309 0.10479 0.07292 0.10757 0.07396 0.10919 C 0.07587 0.11219 0.08108 0.11566 0.08108 0.11589 C 0.08403 0.12769 0.08507 0.12908 0.09445 0.13324 C 0.09861 0.13718 0.09844 0.14065 0.10278 0.14458 C 0.10434 0.15082 0.10521 0.1536 0.11007 0.15568 C 0.1125 0.15892 0.11459 0.16262 0.11736 0.1654 C 0.12014 0.16817 0.12361 0.16979 0.1257 0.17349 C 0.13021 0.18113 0.12743 0.17881 0.13299 0.18136 C 0.13421 0.18298 0.13507 0.18506 0.13664 0.18622 C 0.13889 0.18784 0.14375 0.18945 0.14375 0.18969 C 0.14688 0.1957 0.15052 0.20333 0.15591 0.20565 C 0.16146 0.21721 0.1691 0.22207 0.17865 0.22647 C 0.18195 0.22809 0.1849 0.23132 0.18837 0.23132 " pathEditMode="relative" rAng="0" ptsTypes="ffffffffffffffffffff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2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648 C 0.00625 0.00347 0.01736 0.00786 0.02535 0.01133 C 0.04427 0.01966 0.0625 0.02984 0.08195 0.03539 C 0.0849 0.03632 0.0875 0.0384 0.09046 0.03863 C 0.10521 0.04002 0.12014 0.03979 0.13507 0.04025 C 0.16719 0.03979 0.19931 0.04002 0.23143 0.03863 C 0.24827 0.03794 0.2665 0.02776 0.28316 0.02406 C 0.29046 0.02012 0.29809 0.01804 0.30486 0.01295 C 0.31111 0.00833 0.31476 0.00231 0.32171 2.42887E-7 C 0.32622 -0.0037 0.33004 -0.0074 0.33507 -0.00972 C 0.34046 -0.0148 0.34462 -0.01966 0.3507 -0.02244 C 0.35677 -0.03053 0.36476 -0.03285 0.37118 -0.04002 C 0.37518 -0.04441 0.38039 -0.04719 0.38316 -0.05297 C 0.38733 -0.0613 0.39375 -0.06824 0.39983 -0.07379 C 0.40539 -0.08466 0.39896 -0.07402 0.40608 -0.08027 C 0.41077 -0.08443 0.41632 -0.09461 0.42292 -0.09461 " pathEditMode="relative" rAng="0" ptsTypes="fffffffffffffff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24" y="-20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324 C -0.0099 0.00555 -0.00851 0.00902 -0.00174 0.01134 C 0.0026 0.01943 -0.0007 0.0155 0.01024 0.0192 C 0.02239 0.02337 0.03402 0.03239 0.04635 0.03539 C 0.05277 0.03701 0.0592 0.03748 0.06562 0.03863 C 0.06892 0.04025 0.07187 0.04349 0.07534 0.04488 C 0.08507 0.04881 0.09566 0.04904 0.10538 0.05297 C 0.11753 0.05806 0.12934 0.06385 0.14166 0.06732 C 0.15156 0.07657 0.18107 0.07749 0.1934 0.08027 C 0.22135 0.08652 0.24965 0.0879 0.27777 0.0916 C 0.29878 0.09438 0.31944 0.09924 0.34045 0.10271 C 0.34687 0.10225 0.35347 0.10294 0.35972 0.10109 C 0.36319 0.10016 0.36527 0.0916 0.36093 0.0916 " pathEditMode="relative" rAng="0" ptsTypes="ffffffffffff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37" y="5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.</cp:lastModifiedBy>
  <cp:revision>10</cp:revision>
  <dcterms:modified xsi:type="dcterms:W3CDTF">2014-11-08T17:08:52Z</dcterms:modified>
</cp:coreProperties>
</file>