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4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F9C8-1CDF-428F-A4B5-D19E0C422AA0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55EC-E9E3-4422-B252-DE8CFFC59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AEBD-6D39-4417-B0E2-519F36D1FD9F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F90B-63B3-4EA4-8997-4EAAE3C12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9E5D-1A60-4B28-9BDF-C29CE645C712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3D752-91C7-4984-8EC3-22381C269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48B6-8920-41FF-A352-AC31CD227817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CE59-62D1-4672-88E6-7ED65A404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9D95-D169-40C5-A921-718291B02D81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0ED1-F501-4FE4-AF01-6E65660F2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B13D-AC93-4B0D-BC19-C84643BDEDD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5814-B7B4-4701-9D81-4B105D2D9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FD1B-6098-4FDF-B6B6-81484E7C854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CC8A-156C-4402-BF77-A32029868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CCBE-8DCD-4A68-9BD0-0671A0B14CA1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F020-6968-4C87-8F2F-E7F3E09E6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98C9-BAD3-4563-981D-F90F09D5A2C8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D2FE-5C03-4A33-B787-CBE6DB8D2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1917-94F3-4E3D-9584-870B4BAAA11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C28B-7892-44E9-A0D3-B3CF0F978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9E6D-382E-4273-84F1-649E8358377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DA37-C272-4C12-97A3-653D6A481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386E20-4F56-49B8-8E76-5480FD62553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B683C-A7F0-4A3E-8FC6-8DC9BDEF9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357849"/>
          </a:xfrm>
        </p:spPr>
        <p:txBody>
          <a:bodyPr rtlCol="0">
            <a:prstTxWarp prst="textStop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Природа в жизни наших предков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25"/>
            <a:ext cx="6400800" cy="666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2" descr="D:\Фото\анимашки\разное\Рисунок10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143250"/>
            <a:ext cx="34321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D:\Фото\анимашки\разное\Рисунок10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214313"/>
            <a:ext cx="34321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рыболовство</a:t>
            </a:r>
            <a:endParaRPr lang="ru-RU" dirty="0" smtClean="0"/>
          </a:p>
        </p:txBody>
      </p:sp>
      <p:pic>
        <p:nvPicPr>
          <p:cNvPr id="4" name="Содержимое 3" descr="1241499874_qq2qzck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63" y="1285875"/>
            <a:ext cx="4929187" cy="50212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2" descr="D:\Фото\анимашки\Рисунок3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857750"/>
            <a:ext cx="2149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бортничество</a:t>
            </a:r>
          </a:p>
        </p:txBody>
      </p:sp>
      <p:pic>
        <p:nvPicPr>
          <p:cNvPr id="4" name="Содержимое 3" descr="000159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38" y="1500188"/>
            <a:ext cx="6664325" cy="45259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2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00188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000375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8600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929063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6143625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500688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714875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бортничество</a:t>
            </a:r>
            <a:endParaRPr lang="ru-RU" dirty="0" smtClean="0"/>
          </a:p>
        </p:txBody>
      </p:sp>
      <p:pic>
        <p:nvPicPr>
          <p:cNvPr id="12" name="Содержимое 11" descr="000159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1500188"/>
            <a:ext cx="7015163" cy="46863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2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14313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000125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600075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13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57200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7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786188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8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000375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9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0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0188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бортничество</a:t>
            </a:r>
            <a:endParaRPr lang="ru-RU" dirty="0" smtClean="0"/>
          </a:p>
        </p:txBody>
      </p:sp>
      <p:pic>
        <p:nvPicPr>
          <p:cNvPr id="4" name="Picture 9" descr="ме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500188"/>
            <a:ext cx="3724275" cy="2911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email">
            <a:lum bright="12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28625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2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15063" y="2428875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72375" y="1500188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00625" y="1500188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929563" y="214313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6000" y="485775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7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71500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8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786063" y="5572125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9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929188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0" descr="D:\Фото\анимашки\насекомые\butterfly1-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52863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кожевенное дело</a:t>
            </a:r>
          </a:p>
        </p:txBody>
      </p:sp>
      <p:pic>
        <p:nvPicPr>
          <p:cNvPr id="6" name="Содержимое 5" descr="103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" y="1857375"/>
            <a:ext cx="3429000" cy="2286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Фото\344px-Wiesmann_Produktion_2_Lea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500313"/>
            <a:ext cx="43688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4" descr="D:\Фото\анимашки\дети\Рисунок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000500"/>
            <a:ext cx="19288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животноводство</a:t>
            </a:r>
          </a:p>
        </p:txBody>
      </p:sp>
      <p:pic>
        <p:nvPicPr>
          <p:cNvPr id="4099" name="Picture 3" descr="D:\Фото\Животный мир\Коровы, Зубры, Свиньи\000141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4214812" cy="412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D:\Фото\Животный мир\Олени, Лоси, Козлы и Бараны\000167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3429000"/>
            <a:ext cx="4665662" cy="310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4" descr="D:\Фото\анимашки\Рисунок369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35613" y="1214438"/>
            <a:ext cx="3184525" cy="1857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животноводство</a:t>
            </a:r>
            <a:endParaRPr lang="ru-RU" dirty="0" smtClean="0"/>
          </a:p>
        </p:txBody>
      </p:sp>
      <p:pic>
        <p:nvPicPr>
          <p:cNvPr id="4" name="Содержимое 3" descr="000166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" y="1500188"/>
            <a:ext cx="4048125" cy="3643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000140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1643063"/>
            <a:ext cx="3071813" cy="473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2" descr="D:\Фото\анимашки\разное\Рисунок1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286125"/>
            <a:ext cx="34321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животноводство</a:t>
            </a:r>
            <a:endParaRPr lang="ru-RU" dirty="0" smtClean="0"/>
          </a:p>
        </p:txBody>
      </p:sp>
      <p:pic>
        <p:nvPicPr>
          <p:cNvPr id="5122" name="Picture 2" descr="D:\Фото\Животный мир\Птицы\00017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813" y="1357313"/>
            <a:ext cx="4572000" cy="37560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D:\Фото\Животный мир\Птицы\000176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2214563"/>
            <a:ext cx="3424238" cy="437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4" descr="D:\Фото\анимашки\разное\Рисунок1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214688"/>
            <a:ext cx="34321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Верования славян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Перун</a:t>
            </a: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2249">
            <a:off x="857250" y="2357438"/>
            <a:ext cx="3071813" cy="4248150"/>
          </a:xfrm>
          <a:ln w="38100" cap="sq">
            <a:solidFill>
              <a:srgbClr val="00B05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Даждьбог</a:t>
            </a:r>
            <a:endParaRPr lang="ru-RU" sz="3200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80px-Даждьбог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330762">
            <a:off x="5072063" y="2286000"/>
            <a:ext cx="3189287" cy="4248150"/>
          </a:xfrm>
          <a:ln w="38100" cap="sq">
            <a:solidFill>
              <a:srgbClr val="00B05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Верования славян</a:t>
            </a:r>
            <a:endParaRPr lang="ru-RU" dirty="0" smtClean="0"/>
          </a:p>
        </p:txBody>
      </p:sp>
      <p:pic>
        <p:nvPicPr>
          <p:cNvPr id="5" name="Содержимое 4" descr="Мокош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13" y="1643063"/>
            <a:ext cx="4357687" cy="4929187"/>
          </a:xfrm>
          <a:ln w="38100" cap="sq">
            <a:solidFill>
              <a:srgbClr val="00B05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Макошь</a:t>
            </a:r>
            <a:endParaRPr lang="ru-RU" sz="40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собирательство</a:t>
            </a:r>
          </a:p>
        </p:txBody>
      </p:sp>
      <p:pic>
        <p:nvPicPr>
          <p:cNvPr id="4" name="Содержимое 3" descr="1 гриб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5" y="1428750"/>
            <a:ext cx="2598738" cy="24749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Фото\природа\Forest and Trees\ga10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3805238" cy="255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Фото\природа\Fields and Streams\4900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000500"/>
            <a:ext cx="385762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4" descr="D:\Фото\анимашки\насекомые\butterfly1-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643063"/>
            <a:ext cx="157162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D:\Фото\анимашки\насекомые\butterfly1-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786563" y="1714500"/>
            <a:ext cx="159543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i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Верования славян</a:t>
            </a:r>
          </a:p>
        </p:txBody>
      </p:sp>
      <p:pic>
        <p:nvPicPr>
          <p:cNvPr id="6" name="Содержимое 5" descr="180px-Domov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1785938"/>
            <a:ext cx="4143375" cy="4724400"/>
          </a:xfrm>
          <a:ln w="38100" cap="sq">
            <a:solidFill>
              <a:srgbClr val="00B05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21979">
            <a:off x="394526" y="2060155"/>
            <a:ext cx="8229600" cy="2143132"/>
          </a:xfrm>
        </p:spPr>
        <p:txBody>
          <a:bodyPr rtlCol="0">
            <a:prstTxWarp prst="textFadeRight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Спасибо!</a:t>
            </a:r>
          </a:p>
        </p:txBody>
      </p:sp>
      <p:pic>
        <p:nvPicPr>
          <p:cNvPr id="22531" name="Picture 2" descr="D:\Фото\анимашки\разное\солнц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26765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D:\Фото\анимашки\разное\Рисунок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5357813"/>
            <a:ext cx="6000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D:\Фото\анимашки\разное\Рисунок5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075" y="4000500"/>
            <a:ext cx="14732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D:\Фото\анимашки\насекомые\butterfly2-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3286125"/>
            <a:ext cx="270351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земледелие</a:t>
            </a:r>
          </a:p>
        </p:txBody>
      </p:sp>
      <p:pic>
        <p:nvPicPr>
          <p:cNvPr id="4" name="Содержимое 3" descr="v046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85938"/>
            <a:ext cx="7143750" cy="46275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земледелие</a:t>
            </a:r>
            <a:endParaRPr lang="ru-RU" dirty="0" smtClean="0"/>
          </a:p>
        </p:txBody>
      </p:sp>
      <p:pic>
        <p:nvPicPr>
          <p:cNvPr id="4" name="Picture 3" descr="D:\Фото\071016235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643063"/>
            <a:ext cx="7858125" cy="4597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земледелие</a:t>
            </a:r>
            <a:endParaRPr lang="ru-RU" dirty="0" smtClean="0"/>
          </a:p>
        </p:txBody>
      </p:sp>
      <p:pic>
        <p:nvPicPr>
          <p:cNvPr id="4" name="Picture 2" descr="D:\Фото\1418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71625"/>
            <a:ext cx="7643813" cy="47767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072362" cy="917596"/>
          </a:xfrm>
        </p:spPr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охота</a:t>
            </a:r>
          </a:p>
        </p:txBody>
      </p:sp>
      <p:pic>
        <p:nvPicPr>
          <p:cNvPr id="4" name="Содержимое 3" descr="1241499935_uutzdvx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25" y="1500188"/>
            <a:ext cx="4864100" cy="49561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72428" cy="989034"/>
          </a:xfrm>
        </p:spPr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охота</a:t>
            </a:r>
            <a:endParaRPr lang="ru-RU" dirty="0" smtClean="0"/>
          </a:p>
        </p:txBody>
      </p:sp>
      <p:pic>
        <p:nvPicPr>
          <p:cNvPr id="4" name="Содержимое 3" descr="1241499870_c3lgwre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088" y="1600200"/>
            <a:ext cx="444182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15304" cy="989034"/>
          </a:xfrm>
        </p:spPr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охота</a:t>
            </a:r>
            <a:endParaRPr lang="ru-RU" dirty="0" smtClean="0"/>
          </a:p>
        </p:txBody>
      </p:sp>
      <p:pic>
        <p:nvPicPr>
          <p:cNvPr id="4" name="Содержимое 3" descr="1241499893_g11au0r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088" y="1600200"/>
            <a:ext cx="4649787" cy="4737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рыболовство</a:t>
            </a:r>
          </a:p>
        </p:txBody>
      </p:sp>
      <p:pic>
        <p:nvPicPr>
          <p:cNvPr id="4" name="Содержимое 3" descr="kramskoy_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313" y="1357313"/>
            <a:ext cx="3857625" cy="5270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2" descr="D:\Фото\анимашки\Рисунок3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2088" y="4857750"/>
            <a:ext cx="2149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Природа в жизни наших предков</vt:lpstr>
      <vt:lpstr>собирательство</vt:lpstr>
      <vt:lpstr>земледелие</vt:lpstr>
      <vt:lpstr>земледелие</vt:lpstr>
      <vt:lpstr>земледелие</vt:lpstr>
      <vt:lpstr>охота</vt:lpstr>
      <vt:lpstr>охота</vt:lpstr>
      <vt:lpstr>охота</vt:lpstr>
      <vt:lpstr>рыболовство</vt:lpstr>
      <vt:lpstr>рыболовство</vt:lpstr>
      <vt:lpstr>бортничество</vt:lpstr>
      <vt:lpstr>бортничество</vt:lpstr>
      <vt:lpstr>бортничество</vt:lpstr>
      <vt:lpstr>кожевенное дело</vt:lpstr>
      <vt:lpstr>животноводство</vt:lpstr>
      <vt:lpstr>животноводство</vt:lpstr>
      <vt:lpstr>животноводство</vt:lpstr>
      <vt:lpstr>Верования славян</vt:lpstr>
      <vt:lpstr>Верования славян</vt:lpstr>
      <vt:lpstr>Верования славян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в жизни наших предков</dc:title>
  <dc:creator>Ольга</dc:creator>
  <cp:lastModifiedBy>Светлана Дядькина</cp:lastModifiedBy>
  <cp:revision>12</cp:revision>
  <dcterms:created xsi:type="dcterms:W3CDTF">2009-05-17T16:09:21Z</dcterms:created>
  <dcterms:modified xsi:type="dcterms:W3CDTF">2016-02-03T17:09:15Z</dcterms:modified>
</cp:coreProperties>
</file>