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D676E-F332-47B5-834A-F0F684ABAB0E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6F00-4F8B-44EF-A4D3-A1D2CED92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Орг. Момент.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6F00-4F8B-44EF-A4D3-A1D2CED92C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6F00-4F8B-44EF-A4D3-A1D2CED92C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6F00-4F8B-44EF-A4D3-A1D2CED92C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Герб города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Когалым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предоставляет собой изображение геральдического щита прямоугольной формы. Верхняя часть щита разделена на две части голубого и зеленого цвета, обозначающих принадлежность к ХМАО.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Эти же два цвета- символы обилия рек, озер, лесов. В центре- изображение медведя, символа предусмотрительности, мудрости, силы. В нижней части герба на серебряном поле(символ чистоты и невинности нетронутых земель)- синие полосы, обозначающие две реки,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Ягун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Кирил-Васьягун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между которыми расположен город. Нефтяная капля- символ, являющийся одним из ключевых моментов для основания 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Чтобы хорошо запомнили герб нашего города, мы сейчас раскрасим 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6F00-4F8B-44EF-A4D3-A1D2CED92C6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23E0-3FED-45A7-9AED-F20F249D8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372F1-F5E0-45CD-AF83-45F6EA0064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AE446-B1DA-4141-83DA-98F62D54F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81A3-4AB7-4D7B-B93F-CC5CC9C6A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F7679-3BC6-4BDC-8BBC-1E23C240E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613DE-E994-4858-8441-6BBB42CF9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1DB9-A88D-4CB7-82F6-247521E84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3115C-1B41-48C9-A03F-2403D15949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D0593-24D9-44C6-9546-D40D348A2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0119-BCD7-4703-AC87-25F663A1F8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CF29A-D78E-4C47-A282-A74652780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3CD103-E51D-4BC9-AA20-99C0A8A239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0"/>
            <a:ext cx="7848227" cy="223259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Кто такие звери?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Хозяин Югорского леса.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Герб города </a:t>
            </a:r>
            <a:r>
              <a:rPr lang="ru-RU" dirty="0" err="1" smtClean="0">
                <a:solidFill>
                  <a:schemeClr val="bg1"/>
                </a:solidFill>
              </a:rPr>
              <a:t>Когалыма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645024"/>
            <a:ext cx="6768752" cy="3024336"/>
          </a:xfrm>
        </p:spPr>
        <p:txBody>
          <a:bodyPr/>
          <a:lstStyle/>
          <a:p>
            <a:r>
              <a:rPr lang="ru-RU" dirty="0" smtClean="0">
                <a:solidFill>
                  <a:srgbClr val="003366"/>
                </a:solidFill>
              </a:rPr>
              <a:t>Окружающий мир. 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Краеведение.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 1 класс.</a:t>
            </a:r>
          </a:p>
          <a:p>
            <a:r>
              <a:rPr lang="ru-RU" dirty="0" smtClean="0">
                <a:solidFill>
                  <a:srgbClr val="003366"/>
                </a:solidFill>
              </a:rPr>
              <a:t>Учитель  </a:t>
            </a:r>
            <a:r>
              <a:rPr lang="ru-RU" dirty="0" err="1" smtClean="0">
                <a:solidFill>
                  <a:srgbClr val="003366"/>
                </a:solidFill>
              </a:rPr>
              <a:t>Муквич</a:t>
            </a:r>
            <a:r>
              <a:rPr lang="ru-RU" dirty="0" smtClean="0">
                <a:solidFill>
                  <a:srgbClr val="003366"/>
                </a:solidFill>
              </a:rPr>
              <a:t>  Т.Е.</a:t>
            </a:r>
          </a:p>
          <a:p>
            <a:r>
              <a:rPr lang="ru-RU" sz="2800" dirty="0" smtClean="0">
                <a:solidFill>
                  <a:srgbClr val="003366"/>
                </a:solidFill>
              </a:rPr>
              <a:t>МБОУ СОШ№1.</a:t>
            </a:r>
            <a:endParaRPr lang="ru-RU" sz="2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tlike.me/image_all/wall/3/3258/wall_3258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70485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Кто такие звери?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780928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что еще является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общим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признаком этих  </a:t>
            </a:r>
            <a:r>
              <a:rPr lang="ru-RU" sz="2800" dirty="0">
                <a:solidFill>
                  <a:srgbClr val="002060"/>
                </a:solidFill>
              </a:rPr>
              <a:t>зверей?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196752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Тело каждого из зверей имеет разную форму и размер, но части тела у всех одинаковые. </a:t>
            </a:r>
            <a:endParaRPr lang="ru-RU" sz="2800" dirty="0"/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4149080"/>
            <a:ext cx="1827986" cy="2520280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81985" flipH="1">
            <a:off x="6704427" y="4252349"/>
            <a:ext cx="2340342" cy="22567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67744" y="44371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Звери - это животные, тело которых покрыто шерстью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dnkultura.ucoz.ru/_ph/4/306735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864096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urwiki.ru/wiki/images/e/e5/Kart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mcpetrofond.ru/data/XMA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4653136"/>
            <a:ext cx="1728192" cy="185645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ukot.er.ru/media/userdata/news/2012/06/22/eb9bacc644bccf3a34115cf6c2c5c1d5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864096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1.i.ua/prikol/pic/2/5/366852_353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124744"/>
            <a:ext cx="8964487" cy="5733256"/>
          </a:xfrm>
          <a:prstGeom prst="rect">
            <a:avLst/>
          </a:prstGeom>
          <a:noFill/>
        </p:spPr>
      </p:pic>
      <p:pic>
        <p:nvPicPr>
          <p:cNvPr id="4" name="Picture 4" descr="http://www.kaliningrad-fishing.ru/hunter/o-hoz/0091-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437112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raipon.info/images/stories/Art_peoples/shesta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3096344" cy="38041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916832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Здравствуй, край мансийский, милый,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Со смолистою тайгой,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 молодой отцовской силой,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 материнской добротой!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Машет мне рукой осина,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Улыбается вода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Слышу лепет лебединый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Словно в детские года… -</a:t>
            </a:r>
          </a:p>
        </p:txBody>
      </p:sp>
      <p:pic>
        <p:nvPicPr>
          <p:cNvPr id="31746" name="Picture 2" descr="http://www.libex.ru/dimg/21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124744"/>
            <a:ext cx="4392488" cy="5345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2606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Юван</a:t>
            </a:r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dirty="0" err="1" smtClean="0">
                <a:solidFill>
                  <a:schemeClr val="bg1"/>
                </a:solidFill>
              </a:rPr>
              <a:t>Шесталов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ugra-news.ru/sites/default/files/styles/big_photo/public/images/galleries/20121019/41687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im6-tub-ru.yandex.net/i?id=456951450-5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001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egionalcom.ru/upload/Gerby/tymen/kogalym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96752"/>
            <a:ext cx="4500849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4005064"/>
            <a:ext cx="1827986" cy="2520280"/>
          </a:xfrm>
          <a:prstGeom prst="rect">
            <a:avLst/>
          </a:prstGeom>
          <a:noFill/>
        </p:spPr>
      </p:pic>
      <p:pic>
        <p:nvPicPr>
          <p:cNvPr id="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8477" flipH="1">
            <a:off x="6804727" y="4275412"/>
            <a:ext cx="2016224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3573016"/>
            <a:ext cx="178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Птицы?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 какие группы можно </a:t>
            </a:r>
            <a:r>
              <a:rPr lang="ru-RU" sz="2800" dirty="0" smtClean="0">
                <a:solidFill>
                  <a:srgbClr val="0070C0"/>
                </a:solidFill>
              </a:rPr>
              <a:t>раз</a:t>
            </a:r>
            <a:r>
              <a:rPr lang="ru-RU" sz="2800" dirty="0" smtClean="0">
                <a:solidFill>
                  <a:srgbClr val="0070C0"/>
                </a:solidFill>
              </a:rPr>
              <a:t>делить </a:t>
            </a:r>
            <a:r>
              <a:rPr lang="ru-RU" sz="2800" dirty="0" smtClean="0">
                <a:solidFill>
                  <a:srgbClr val="0070C0"/>
                </a:solidFill>
              </a:rPr>
              <a:t>животных?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060848"/>
            <a:ext cx="3665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Кто же такие звери?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636912"/>
            <a:ext cx="2391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Насекомые?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149080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Кого из зверей называют хозяином Югорского леса?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068960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Рыбы?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Мы умные, мы дружные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Мы - внимательные,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мы- старательные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Мы в первом классе учимся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Всё у нас получится!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3076" name="Picture 4" descr="C:\Users\-lokpok-\Desktop\методичка\Для презентаций\Анимашки Дети\photo15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4221088"/>
            <a:ext cx="3312368" cy="22931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leks-vet.ucoz.net/d0234bc2d71dd2d1271376c8f4564ff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124744"/>
            <a:ext cx="4875296" cy="4248472"/>
          </a:xfrm>
          <a:prstGeom prst="rect">
            <a:avLst/>
          </a:prstGeom>
          <a:noFill/>
        </p:spPr>
      </p:pic>
      <p:pic>
        <p:nvPicPr>
          <p:cNvPr id="3" name="Picture 2" descr="http://im6-tub-ru.yandex.net/i?id=456951450-5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789040"/>
            <a:ext cx="1800200" cy="21053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5733256"/>
            <a:ext cx="686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 Учебник «Мир вокруг нас». Автор А.А. Плешаков.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+mn-lt"/>
              </a:rPr>
              <a:t>  «Поурочные разработки по курсу ОКРУЖАЮЩИЙ МИР»</a:t>
            </a:r>
          </a:p>
          <a:p>
            <a:r>
              <a:rPr lang="ru-RU" dirty="0" smtClean="0">
                <a:solidFill>
                  <a:srgbClr val="000066"/>
                </a:solidFill>
                <a:latin typeface="+mn-lt"/>
              </a:rPr>
              <a:t> (Авторы Е.П. Фефилова, </a:t>
            </a:r>
            <a:r>
              <a:rPr lang="ru-RU" dirty="0" err="1" smtClean="0">
                <a:solidFill>
                  <a:srgbClr val="000066"/>
                </a:solidFill>
                <a:latin typeface="+mn-lt"/>
              </a:rPr>
              <a:t>Е.А.Поторочина</a:t>
            </a:r>
            <a:r>
              <a:rPr lang="ru-RU" dirty="0" smtClean="0">
                <a:solidFill>
                  <a:srgbClr val="000066"/>
                </a:solidFill>
                <a:latin typeface="+mn-lt"/>
              </a:rPr>
              <a:t>)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5649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 к уроку « Кто такие звери?»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933056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564904"/>
            <a:ext cx="2822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http://viki.rdf.ru/item/1167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24944"/>
            <a:ext cx="397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 презентации – Котова Ирина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35699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http://images.yandex.ru/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8610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http://www.hrono.ru/heraldicum/russia/subjects/towns/kogalym.htm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7" y="274638"/>
            <a:ext cx="6120532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Повторение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496944" cy="52565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 земле не ходят,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 небо не смотрят,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Звезд не считают,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воде обитают.</a:t>
            </a:r>
            <a:endParaRPr lang="ru-RU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 descr="http://www.sera-online.ru/image/Tipy%20kor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196752"/>
            <a:ext cx="4608512" cy="353391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71800" y="472514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Кто такие рыбы?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15719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Главный отличительный признак этой группы?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589240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Где могут жить рыбы?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6021288"/>
            <a:ext cx="4579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рыбы передвигаются?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Муха, Муха-Цокотуха,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Позолоченное брюхо!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Муха по полю пошла,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Муха денежку нашла.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Пошла Муха на базар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купила самовар: </a:t>
            </a:r>
          </a:p>
          <a:p>
            <a:pPr algn="ctr">
              <a:buNone/>
            </a:pPr>
            <a:r>
              <a:rPr lang="en-US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Приходите, тараканы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Я вас чаем угощу!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124744"/>
            <a:ext cx="4752528" cy="458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696" y="119675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Кто был в гостях у мухи?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628800"/>
            <a:ext cx="481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Как назвать одним словом?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58112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Каких насекомых вы знаете?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085184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Почему их так назвали?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5517232"/>
            <a:ext cx="716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Отличительные признаки насекомых?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21288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Паук-насекомое ? Почему?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1700808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</a:rPr>
              <a:t>Снится ночью пауку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003366"/>
                </a:solidFill>
              </a:rPr>
              <a:t>Чудо-юдо</a:t>
            </a:r>
            <a:r>
              <a:rPr lang="ru-RU" sz="2800" dirty="0" smtClean="0">
                <a:solidFill>
                  <a:srgbClr val="003366"/>
                </a:solidFill>
              </a:rPr>
              <a:t> на суку.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</a:rPr>
              <a:t>Длинный клюв и два крыла,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</a:rPr>
              <a:t>Прилетит – плохи дела.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</a:rPr>
              <a:t>А кого паук боится?</a:t>
            </a:r>
          </a:p>
          <a:p>
            <a:pPr>
              <a:buNone/>
            </a:pPr>
            <a:r>
              <a:rPr lang="ru-RU" sz="2800" dirty="0" smtClean="0">
                <a:solidFill>
                  <a:srgbClr val="003366"/>
                </a:solidFill>
              </a:rPr>
              <a:t>Угадайте! Это …птицы.</a:t>
            </a:r>
            <a:endParaRPr lang="ru-RU" sz="2800" dirty="0">
              <a:solidFill>
                <a:srgbClr val="003366"/>
              </a:solidFill>
            </a:endParaRPr>
          </a:p>
        </p:txBody>
      </p:sp>
      <p:pic>
        <p:nvPicPr>
          <p:cNvPr id="6149" name="Picture 5" descr="http://im8-tub-ru.yandex.net/i?id=102817407-27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628800"/>
            <a:ext cx="5184576" cy="40087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7016" y="112474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 какому признаку мы относим  птиц в отдельную группу?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085184"/>
            <a:ext cx="49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Все ли </a:t>
            </a:r>
            <a:r>
              <a:rPr lang="ru-RU" sz="2800" dirty="0" smtClean="0">
                <a:solidFill>
                  <a:srgbClr val="0070C0"/>
                </a:solidFill>
              </a:rPr>
              <a:t>птицы </a:t>
            </a:r>
            <a:r>
              <a:rPr lang="ru-RU" sz="2800" dirty="0">
                <a:solidFill>
                  <a:srgbClr val="0070C0"/>
                </a:solidFill>
              </a:rPr>
              <a:t>умеют летать?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589240"/>
            <a:ext cx="381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Зачем птицам перья?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6093296"/>
            <a:ext cx="556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Как их использовали в старину?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s43.radikal.ru/i102/1006/98/93d2362e8f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340768"/>
            <a:ext cx="3402377" cy="4536504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7983" y="4149080"/>
            <a:ext cx="1552129" cy="2139950"/>
          </a:xfrm>
          <a:prstGeom prst="rect">
            <a:avLst/>
          </a:prstGeom>
          <a:noFill/>
        </p:spPr>
      </p:pic>
      <p:pic>
        <p:nvPicPr>
          <p:cNvPr id="8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8477" flipH="1">
            <a:off x="6804727" y="4203405"/>
            <a:ext cx="2016224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60212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СТР. 26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916832"/>
            <a:ext cx="4604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+mn-lt"/>
              </a:rPr>
              <a:t>Кто такие звери?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700808"/>
            <a:ext cx="5832648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</a:rPr>
              <a:t>Он ходит, голову задрав,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</a:rPr>
              <a:t>Не потому, что важный граф,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</a:rPr>
              <a:t>Не потому, что гордый  нрав,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</a:rPr>
              <a:t>А потому, что он…</a:t>
            </a:r>
          </a:p>
        </p:txBody>
      </p:sp>
      <p:pic>
        <p:nvPicPr>
          <p:cNvPr id="8199" name="Picture 7" descr="http://i017.radikal.ru/1105/e9/bf4296ad60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412776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pb.veselinka.ru/content/catalog/big/263_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539552" y="1124744"/>
            <a:ext cx="8250140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2780928"/>
            <a:ext cx="2266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ТУЛОВИЩЕ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5172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465313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492896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im7-tub-ru.yandex.net/i?id=383637904-04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196752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366</TotalTime>
  <Words>493</Words>
  <Application>Microsoft Office PowerPoint</Application>
  <PresentationFormat>Экран (4:3)</PresentationFormat>
  <Paragraphs>89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Ландшафт</vt:lpstr>
      <vt:lpstr>Кто такие звери? Хозяин Югорского леса. Герб города Когалыма.</vt:lpstr>
      <vt:lpstr>Слайд 2</vt:lpstr>
      <vt:lpstr>Повторение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Кто такие звери?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звери? Хозяин Югорского леса. Герб города Когалыма.</dc:title>
  <dc:creator>-lokpok-</dc:creator>
  <cp:lastModifiedBy>-lokpok-</cp:lastModifiedBy>
  <cp:revision>40</cp:revision>
  <dcterms:created xsi:type="dcterms:W3CDTF">2013-02-10T12:54:42Z</dcterms:created>
  <dcterms:modified xsi:type="dcterms:W3CDTF">2013-02-11T16:32:54Z</dcterms:modified>
</cp:coreProperties>
</file>