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4" r:id="rId5"/>
    <p:sldId id="269" r:id="rId6"/>
    <p:sldId id="270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57" d="100"/>
          <a:sy n="57" d="100"/>
        </p:scale>
        <p:origin x="-307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8EAE5-C9D6-401A-9949-36B4E3800B54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8A8EB-5C5F-4699-9485-30D9DCE783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9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22944-4F4C-4F29-A0ED-B12EDE7AC67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73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9BC7-C2FC-45AA-81B3-07843ADAA6DC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A6A84-9493-4FD9-B592-EB9C6AB5F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6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310E-4CEB-4D22-9240-D554F5C1DC96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3C8FA-AE30-4788-B07D-4920BF9D6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9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D35B8-3A32-470D-83C0-E285B6A57F8D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5C0E-6FDF-4AEA-B366-59BB00797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97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F8B6-F5DF-44BA-9014-295BC6227DF4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D55D-7477-4DCC-9DD8-06D09A7F8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45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E2B69-323C-4CCF-852B-35B5B12BB1B6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B81A4-6EF4-4FA1-8D77-9B4492D7B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7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E782-7889-466C-A789-D313EC29B33A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B25D-ADFC-4422-93F7-4EB505BFB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11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F41DA-6793-4FFE-887F-5ACFA439072B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F691-C737-4FBE-B248-EBCDDC57A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53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01B8-AA0D-43FA-8F30-25810F18C8CD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85AB-AD59-4E8E-8778-BE984EB57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6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3219-C65A-44E2-9E99-CC9D480F6D4F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01493-4C6B-448F-A3BF-B6D3C16F4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84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B54C6-59CF-47F1-AA74-A5E9282C723B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7AA8-6229-4711-9958-9023E9351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5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3DC9-310B-47F9-B01A-E7E168EBFE96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C821-4452-4CD9-99B0-3E5B869D0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91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282FD-0360-4F7B-B4F8-E49C2A7DEEB3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1763CC-6558-47E0-A20D-52C86CE86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microsoft.com/office/2007/relationships/hdphoto" Target="../media/hdphoto4.wd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microsoft.com/office/2007/relationships/hdphoto" Target="../media/hdphoto3.wdp"/><Relationship Id="rId4" Type="http://schemas.openxmlformats.org/officeDocument/2006/relationships/image" Target="../media/image8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142976" y="1357298"/>
            <a:ext cx="6884268" cy="3384376"/>
          </a:xfrm>
        </p:spPr>
        <p:txBody>
          <a:bodyPr>
            <a:noAutofit/>
          </a:bodyPr>
          <a:lstStyle/>
          <a:p>
            <a:pPr marL="38100" marR="190500" indent="450215">
              <a:lnSpc>
                <a:spcPct val="150000"/>
              </a:lnSpc>
            </a:pPr>
            <a:r>
              <a:rPr lang="ru-RU" sz="5400" dirty="0">
                <a:solidFill>
                  <a:srgbClr val="00B050"/>
                </a:solidFill>
                <a:latin typeface="Courier New"/>
                <a:ea typeface="Courier New"/>
              </a:rPr>
              <a:t/>
            </a:r>
            <a:br>
              <a:rPr lang="ru-RU" sz="5400" dirty="0">
                <a:solidFill>
                  <a:srgbClr val="00B050"/>
                </a:solidFill>
                <a:latin typeface="Courier New"/>
                <a:ea typeface="Courier New"/>
              </a:rPr>
            </a:br>
            <a:r>
              <a:rPr lang="ru-RU" sz="54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«Познаем символику </a:t>
            </a:r>
            <a:r>
              <a:rPr lang="ru-RU" sz="5400" b="1" dirty="0">
                <a:solidFill>
                  <a:srgbClr val="00B050"/>
                </a:solidFill>
                <a:latin typeface="Times New Roman"/>
                <a:ea typeface="Times New Roman"/>
              </a:rPr>
              <a:t>России</a:t>
            </a:r>
            <a:r>
              <a:rPr lang="ru-RU" sz="54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»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2863" y="764704"/>
            <a:ext cx="5985521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Что обозначают цвета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флага России?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6534" y="2636912"/>
            <a:ext cx="1584174" cy="11361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6534" y="3789040"/>
            <a:ext cx="158417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31840" y="2735011"/>
            <a:ext cx="5020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3600" dirty="0">
                <a:solidFill>
                  <a:prstClr val="black"/>
                </a:solidFill>
                <a:latin typeface="Candara"/>
                <a:cs typeface="+mn-cs"/>
              </a:rPr>
              <a:t>- Мир и </a:t>
            </a:r>
            <a:r>
              <a:rPr lang="ru-RU" sz="3600" dirty="0" smtClean="0">
                <a:solidFill>
                  <a:prstClr val="black"/>
                </a:solidFill>
                <a:latin typeface="Candara"/>
                <a:cs typeface="+mn-cs"/>
              </a:rPr>
              <a:t>чистота</a:t>
            </a:r>
            <a:endParaRPr lang="ru-RU" sz="3600" dirty="0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3031" y="3846309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3600" dirty="0">
                <a:solidFill>
                  <a:prstClr val="black"/>
                </a:solidFill>
                <a:latin typeface="Candara"/>
                <a:cs typeface="+mn-cs"/>
              </a:rPr>
              <a:t>- Небо и верность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2919" y="4948138"/>
            <a:ext cx="395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3600" dirty="0">
                <a:solidFill>
                  <a:prstClr val="black"/>
                </a:solidFill>
                <a:latin typeface="Candara"/>
                <a:cs typeface="+mn-cs"/>
              </a:rPr>
              <a:t>- Огонь и </a:t>
            </a:r>
            <a:r>
              <a:rPr lang="ru-RU" sz="3600" dirty="0" smtClean="0">
                <a:solidFill>
                  <a:prstClr val="black"/>
                </a:solidFill>
                <a:latin typeface="Candara"/>
                <a:cs typeface="+mn-cs"/>
              </a:rPr>
              <a:t>отвага</a:t>
            </a:r>
            <a:endParaRPr lang="ru-RU" sz="3600" dirty="0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9074" y="5016282"/>
            <a:ext cx="1571634" cy="11451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08394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2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14612" y="2643182"/>
            <a:ext cx="4396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+mn-cs"/>
              </a:rPr>
              <a:t>Флаг России. 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+mn-cs"/>
              </a:rPr>
              <a:t>Какой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+mn-cs"/>
              </a:rPr>
              <a:t>цвет лишний?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785794"/>
            <a:ext cx="2474913" cy="18200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duotone>
              <a:prstClr val="black"/>
              <a:srgbClr val="FF1515">
                <a:tint val="45000"/>
                <a:satMod val="400000"/>
              </a:srgbClr>
            </a:duotone>
            <a:lum bright="-18000" contrast="7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785794"/>
            <a:ext cx="2687117" cy="182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4143380"/>
            <a:ext cx="2706555" cy="184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email">
            <a:lum contrast="32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4214818"/>
            <a:ext cx="2690566" cy="182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31755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548680"/>
            <a:ext cx="5987008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Назови одним словом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Оля.Настя-PC\Desktop\alesha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50649" y1="37600" x2="64935" y2="37600"/>
                        <a14:foregroundMark x1="52597" y1="40000" x2="65584" y2="39600"/>
                        <a14:foregroundMark x1="54545" y1="41200" x2="66234" y2="41600"/>
                        <a14:foregroundMark x1="2597" y1="91200" x2="24026" y2="97600"/>
                        <a14:foregroundMark x1="43506" y1="25600" x2="49351" y2="26000"/>
                        <a14:foregroundMark x1="60390" y1="24000" x2="63636" y2="25200"/>
                        <a14:foregroundMark x1="23377" y1="58800" x2="77922" y2="61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2138901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Оля.Настя-PC\Desktop\dobrinya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4545" y1="53600" x2="97403" y2="98000"/>
                        <a14:foregroundMark x1="10390" y1="51600" x2="95455" y2="52800"/>
                        <a14:foregroundMark x1="39610" y1="61200" x2="98052" y2="70800"/>
                        <a14:foregroundMark x1="87662" y1="74800" x2="96753" y2="93200"/>
                        <a14:foregroundMark x1="29221" y1="75200" x2="71429" y2="95600"/>
                        <a14:foregroundMark x1="9091" y1="79200" x2="37013" y2="97200"/>
                        <a14:foregroundMark x1="3247" y1="88000" x2="24675" y2="97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1628800"/>
            <a:ext cx="230578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Оля.Настя-PC\Desktop\ilya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2597" y1="66400" x2="81169" y2="95200"/>
                        <a14:foregroundMark x1="1299" y1="76800" x2="69481" y2="99600"/>
                        <a14:foregroundMark x1="1299" y1="86000" x2="37013" y2="99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5392" y="2564904"/>
            <a:ext cx="2479378" cy="334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80578" y="5478294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B050"/>
                </a:solidFill>
                <a:latin typeface="Candara"/>
                <a:cs typeface="+mn-cs"/>
              </a:rPr>
              <a:t>Русские богатыри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8480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692696"/>
            <a:ext cx="2088232" cy="1950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1" b="100000" l="0" r="100000">
                        <a14:foregroundMark x1="19126" y1="13368" x2="83407" y2="21263"/>
                        <a14:foregroundMark x1="9880" y1="21947" x2="82584" y2="50947"/>
                        <a14:foregroundMark x1="48258" y1="9947" x2="48828" y2="80579"/>
                        <a14:foregroundMark x1="2787" y1="62000" x2="94047" y2="67684"/>
                        <a14:foregroundMark x1="93224" y1="82632" x2="91007" y2="38684"/>
                        <a14:foregroundMark x1="95123" y1="38684" x2="88854" y2="421"/>
                        <a14:foregroundMark x1="89107" y1="7263" x2="63" y2="7000"/>
                        <a14:foregroundMark x1="7916" y1="62684" x2="49905" y2="97579"/>
                        <a14:foregroundMark x1="38442" y1="40526" x2="46612" y2="57474"/>
                        <a14:foregroundMark x1="42812" y1="53211" x2="55098" y2="43684"/>
                        <a14:foregroundMark x1="49652" y1="45263" x2="53958" y2="42105"/>
                        <a14:foregroundMark x1="42812" y1="42316" x2="55605" y2="52263"/>
                        <a14:foregroundMark x1="41419" y1="44579" x2="45535" y2="432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620688"/>
            <a:ext cx="4968552" cy="597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6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699792" y="548680"/>
            <a:ext cx="5987008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Символика России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1" b="100000" l="0" r="100000">
                        <a14:foregroundMark x1="19126" y1="13368" x2="83407" y2="21263"/>
                        <a14:foregroundMark x1="9880" y1="21947" x2="82584" y2="50947"/>
                        <a14:foregroundMark x1="48258" y1="9947" x2="48828" y2="80579"/>
                        <a14:foregroundMark x1="2787" y1="62000" x2="94047" y2="67684"/>
                        <a14:foregroundMark x1="93224" y1="82632" x2="91007" y2="38684"/>
                        <a14:foregroundMark x1="95123" y1="38684" x2="88854" y2="421"/>
                        <a14:foregroundMark x1="89107" y1="7263" x2="63" y2="7000"/>
                        <a14:foregroundMark x1="7916" y1="62684" x2="49905" y2="97579"/>
                        <a14:foregroundMark x1="38442" y1="40526" x2="46612" y2="57474"/>
                        <a14:foregroundMark x1="42812" y1="53211" x2="55098" y2="43684"/>
                        <a14:foregroundMark x1="49652" y1="45263" x2="53958" y2="42105"/>
                        <a14:foregroundMark x1="42812" y1="42316" x2="55605" y2="52263"/>
                        <a14:foregroundMark x1="41419" y1="44579" x2="45535" y2="432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1" y="714356"/>
            <a:ext cx="2671593" cy="321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fratria.ru/downshop/fratria_111.5738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3000372"/>
            <a:ext cx="4149966" cy="2809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3071810"/>
            <a:ext cx="628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r>
              <a:rPr lang="ru-RU" sz="6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11963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4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|2.3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1|1.8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theme1.xml><?xml version="1.0" encoding="utf-8"?>
<a:theme xmlns:a="http://schemas.openxmlformats.org/drawingml/2006/main" name="Шаблон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32</Words>
  <Application>Microsoft Office PowerPoint</Application>
  <PresentationFormat>Экран (4:3)</PresentationFormat>
  <Paragraphs>12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Шаблон5</vt:lpstr>
      <vt:lpstr> «Познаем символику России»</vt:lpstr>
      <vt:lpstr>Что обозначают цвета  флага России? </vt:lpstr>
      <vt:lpstr>Презентация PowerPoint</vt:lpstr>
      <vt:lpstr>Назови одним словом</vt:lpstr>
      <vt:lpstr>Презентация PowerPoint</vt:lpstr>
      <vt:lpstr>Символика России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мультимедийная игра «Буратино познает символику России»</dc:title>
  <dc:creator>Наташа</dc:creator>
  <cp:lastModifiedBy>Наташа</cp:lastModifiedBy>
  <cp:revision>51</cp:revision>
  <dcterms:created xsi:type="dcterms:W3CDTF">2015-03-18T11:58:27Z</dcterms:created>
  <dcterms:modified xsi:type="dcterms:W3CDTF">2016-02-08T11:03:15Z</dcterms:modified>
</cp:coreProperties>
</file>