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B0"/>
    <a:srgbClr val="EAAD00"/>
    <a:srgbClr val="D57043"/>
    <a:srgbClr val="E3A1B5"/>
    <a:srgbClr val="003399"/>
    <a:srgbClr val="ACD947"/>
    <a:srgbClr val="4AA30D"/>
    <a:srgbClr val="D23C2C"/>
    <a:srgbClr val="EBF89A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1BFF-85FF-4D4F-A9DB-666BE7A413A7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9277-7AAD-4A89-A1B5-0168E51CD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4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1BFF-85FF-4D4F-A9DB-666BE7A413A7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9277-7AAD-4A89-A1B5-0168E51CD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1BFF-85FF-4D4F-A9DB-666BE7A413A7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9277-7AAD-4A89-A1B5-0168E51CD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10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1BFF-85FF-4D4F-A9DB-666BE7A413A7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9277-7AAD-4A89-A1B5-0168E51CD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0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1BFF-85FF-4D4F-A9DB-666BE7A413A7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9277-7AAD-4A89-A1B5-0168E51CD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46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1BFF-85FF-4D4F-A9DB-666BE7A413A7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9277-7AAD-4A89-A1B5-0168E51CD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1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1BFF-85FF-4D4F-A9DB-666BE7A413A7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9277-7AAD-4A89-A1B5-0168E51CD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1BFF-85FF-4D4F-A9DB-666BE7A413A7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9277-7AAD-4A89-A1B5-0168E51CD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08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1BFF-85FF-4D4F-A9DB-666BE7A413A7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9277-7AAD-4A89-A1B5-0168E51CD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57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1BFF-85FF-4D4F-A9DB-666BE7A413A7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9277-7AAD-4A89-A1B5-0168E51CD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70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1BFF-85FF-4D4F-A9DB-666BE7A413A7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9277-7AAD-4A89-A1B5-0168E51CD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57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F1BFF-85FF-4D4F-A9DB-666BE7A413A7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C9277-7AAD-4A89-A1B5-0168E51CD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49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slide" Target="slide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.ru/data/forum/images/2012-04/48861010-358e8665477215f157a1ae6834cc677f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4704/kur-valentina.13e/0_8e78c_6e485b7c_XL" TargetMode="External"/><Relationship Id="rId5" Type="http://schemas.openxmlformats.org/officeDocument/2006/relationships/hyperlink" Target="http://stat20.privet.ru/lr/0b288fa945b4b6e3b9295a8afcd4b012" TargetMode="External"/><Relationship Id="rId4" Type="http://schemas.openxmlformats.org/officeDocument/2006/relationships/hyperlink" Target="http://www.razukras.ru/data/media/131/Bears_paper_dolls_4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slide" Target="slide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36" y="18913"/>
            <a:ext cx="9170235" cy="6884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4228" b="38998"/>
          <a:stretch/>
        </p:blipFill>
        <p:spPr>
          <a:xfrm>
            <a:off x="4067944" y="4271038"/>
            <a:ext cx="2859797" cy="26143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83"/>
          <a:stretch/>
        </p:blipFill>
        <p:spPr>
          <a:xfrm>
            <a:off x="6660232" y="2388525"/>
            <a:ext cx="2483768" cy="45517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1187" y="188640"/>
            <a:ext cx="63533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dirty="0" smtClean="0">
                <a:solidFill>
                  <a:srgbClr val="003399"/>
                </a:solidFill>
              </a:rPr>
              <a:t>Тренажер по математике </a:t>
            </a:r>
            <a:endParaRPr lang="ru-RU" sz="4400" dirty="0">
              <a:solidFill>
                <a:srgbClr val="0033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1054477"/>
            <a:ext cx="569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«</a:t>
            </a:r>
            <a:r>
              <a:rPr lang="ru-RU" sz="36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</a:t>
            </a:r>
            <a:r>
              <a:rPr lang="ru-RU" sz="3600" smtClean="0">
                <a:solidFill>
                  <a:srgbClr val="C00000"/>
                </a:solidFill>
              </a:rPr>
              <a:t> </a:t>
            </a:r>
            <a:r>
              <a:rPr lang="ru-RU" sz="36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текстовых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задач»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301208"/>
            <a:ext cx="3448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</a:t>
            </a:r>
            <a:r>
              <a:rPr lang="ru-RU" dirty="0" smtClean="0"/>
              <a:t>Безъязычная Ирина Николаевна, учитель начальных классов гимназии №18 г. Краснодара.</a:t>
            </a:r>
            <a:endParaRPr lang="ru-RU" dirty="0"/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4926305" y="2520007"/>
            <a:ext cx="1791881" cy="784721"/>
          </a:xfrm>
          <a:prstGeom prst="roundRect">
            <a:avLst/>
          </a:prstGeom>
          <a:gradFill>
            <a:gsLst>
              <a:gs pos="0">
                <a:srgbClr val="F2F2B0"/>
              </a:gs>
              <a:gs pos="49000">
                <a:schemeClr val="accent6">
                  <a:lumMod val="40000"/>
                  <a:lumOff val="60000"/>
                </a:schemeClr>
              </a:gs>
              <a:gs pos="98000">
                <a:srgbClr val="D57043"/>
              </a:gs>
            </a:gsLst>
            <a:lin ang="5400000" scaled="0"/>
          </a:gradFill>
          <a:ln>
            <a:solidFill>
              <a:srgbClr val="D57043"/>
            </a:solidFill>
          </a:ln>
          <a:effectLst>
            <a:outerShdw blurRad="317500" dist="50800" dir="5400000" algn="ctr" rotWithShape="0">
              <a:schemeClr val="bg1">
                <a:lumMod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Старт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страиваемая 12">
            <a:hlinkClick r:id="rId6" action="ppaction://hlinksldjump" highlightClick="1"/>
          </p:cNvPr>
          <p:cNvSpPr/>
          <p:nvPr/>
        </p:nvSpPr>
        <p:spPr>
          <a:xfrm>
            <a:off x="6660232" y="4077072"/>
            <a:ext cx="504056" cy="594501"/>
          </a:xfrm>
          <a:prstGeom prst="actionButtonBlank">
            <a:avLst/>
          </a:prstGeom>
          <a:gradFill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65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98000">
              <a:srgbClr val="EAAD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S90007482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2567" y="874835"/>
            <a:ext cx="609600" cy="609600"/>
          </a:xfrm>
          <a:prstGeom prst="rect">
            <a:avLst/>
          </a:prstGeom>
        </p:spPr>
      </p:pic>
      <p:pic>
        <p:nvPicPr>
          <p:cNvPr id="27" name="MS90007482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752" y="0"/>
            <a:ext cx="609600" cy="609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082"/>
          <a:stretch/>
        </p:blipFill>
        <p:spPr>
          <a:xfrm>
            <a:off x="-18294" y="0"/>
            <a:ext cx="10269352" cy="68419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64000" y="228504"/>
            <a:ext cx="4605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Туристы отправились в поход. В первый день они прошли </a:t>
            </a:r>
            <a:r>
              <a:rPr lang="ru-RU" sz="2400" dirty="0" smtClean="0"/>
              <a:t>23 км</a:t>
            </a:r>
            <a:r>
              <a:rPr lang="ru-RU" sz="2400" dirty="0"/>
              <a:t>, во второй день – на </a:t>
            </a:r>
            <a:r>
              <a:rPr lang="ru-RU" sz="2400" dirty="0" smtClean="0"/>
              <a:t>5 км </a:t>
            </a:r>
            <a:r>
              <a:rPr lang="ru-RU" sz="2400" dirty="0"/>
              <a:t>меньше, чем в </a:t>
            </a:r>
            <a:r>
              <a:rPr lang="ru-RU" sz="2400" dirty="0" smtClean="0"/>
              <a:t>первый. </a:t>
            </a:r>
            <a:r>
              <a:rPr lang="ru-RU" sz="2400" dirty="0"/>
              <a:t>Какое расстояние прошли туристы за </a:t>
            </a:r>
            <a:r>
              <a:rPr lang="ru-RU" sz="2400" dirty="0" smtClean="0"/>
              <a:t>два </a:t>
            </a:r>
            <a:r>
              <a:rPr lang="ru-RU" sz="2400" dirty="0"/>
              <a:t>дня</a:t>
            </a:r>
            <a:r>
              <a:rPr lang="ru-RU" sz="2400" dirty="0" smtClean="0"/>
              <a:t>? 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64000" y="22680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41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84000" y="22680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18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35748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28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721318" y="6154890"/>
            <a:ext cx="122413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2" y="1698448"/>
            <a:ext cx="3136670" cy="4899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7" y="3420978"/>
            <a:ext cx="2043511" cy="3191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21747"/>
            <a:ext cx="3099971" cy="20754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60" y="1366951"/>
            <a:ext cx="1783432" cy="126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0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98000">
              <a:srgbClr val="EAAD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S90007482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2567" y="874835"/>
            <a:ext cx="609600" cy="609600"/>
          </a:xfrm>
          <a:prstGeom prst="rect">
            <a:avLst/>
          </a:prstGeom>
        </p:spPr>
      </p:pic>
      <p:pic>
        <p:nvPicPr>
          <p:cNvPr id="27" name="MS90007482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752" y="0"/>
            <a:ext cx="609600" cy="609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082"/>
          <a:stretch/>
        </p:blipFill>
        <p:spPr>
          <a:xfrm>
            <a:off x="-18294" y="0"/>
            <a:ext cx="10269352" cy="68419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64000" y="228504"/>
            <a:ext cx="4553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 рулоне 70 м ткани. От него отрезали кусок на 5 платьев по 2 метра в каждом. Сколько метров ткани осталось?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64000" y="22680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10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84000" y="22680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68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35748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60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721318" y="6154890"/>
            <a:ext cx="122413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2" y="1698448"/>
            <a:ext cx="3136670" cy="4899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7" y="3420978"/>
            <a:ext cx="2043511" cy="3191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3" y="2708920"/>
            <a:ext cx="3099971" cy="20754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60" y="1366951"/>
            <a:ext cx="1783432" cy="1266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2" y="2924944"/>
            <a:ext cx="3298492" cy="274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98000">
              <a:srgbClr val="EAAD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S90007482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2567" y="874835"/>
            <a:ext cx="609600" cy="609600"/>
          </a:xfrm>
          <a:prstGeom prst="rect">
            <a:avLst/>
          </a:prstGeom>
        </p:spPr>
      </p:pic>
      <p:pic>
        <p:nvPicPr>
          <p:cNvPr id="27" name="MS90007482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752" y="0"/>
            <a:ext cx="609600" cy="609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082"/>
          <a:stretch/>
        </p:blipFill>
        <p:spPr>
          <a:xfrm>
            <a:off x="-18294" y="0"/>
            <a:ext cx="10269352" cy="68419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67944" y="228504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Моторная лодка за 4 часа прошла расстояние равное 120 км. Найди скорость лодки.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64000" y="22680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480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84000" y="22680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30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35748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124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2" y="1698448"/>
            <a:ext cx="3136670" cy="4899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7" y="3420978"/>
            <a:ext cx="2043511" cy="3191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3" y="2708920"/>
            <a:ext cx="3099971" cy="20754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60" y="1366951"/>
            <a:ext cx="1783432" cy="1266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2" y="2924944"/>
            <a:ext cx="3298492" cy="27437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5436">
            <a:off x="2365927" y="4185402"/>
            <a:ext cx="1698387" cy="1852786"/>
          </a:xfrm>
          <a:prstGeom prst="rect">
            <a:avLst/>
          </a:prstGeom>
        </p:spPr>
      </p:pic>
      <p:sp>
        <p:nvSpPr>
          <p:cNvPr id="19" name="Выноска-облако 18"/>
          <p:cNvSpPr/>
          <p:nvPr/>
        </p:nvSpPr>
        <p:spPr>
          <a:xfrm>
            <a:off x="3092214" y="275360"/>
            <a:ext cx="4975795" cy="2869309"/>
          </a:xfrm>
          <a:prstGeom prst="cloudCallout">
            <a:avLst>
              <a:gd name="adj1" fmla="val -56935"/>
              <a:gd name="adj2" fmla="val 46120"/>
            </a:avLst>
          </a:prstGeom>
          <a:gradFill>
            <a:gsLst>
              <a:gs pos="0">
                <a:srgbClr val="FFF200"/>
              </a:gs>
              <a:gs pos="36000">
                <a:srgbClr val="ACD947"/>
              </a:gs>
              <a:gs pos="100000">
                <a:srgbClr val="4AA30D"/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Спасибо, что помогли мне!</a:t>
            </a:r>
          </a:p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 молодцы!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Управляющая кнопка: домой 20">
            <a:hlinkClick r:id="rId12" action="ppaction://hlinksldjump" highlightClick="1"/>
          </p:cNvPr>
          <p:cNvSpPr/>
          <p:nvPr/>
        </p:nvSpPr>
        <p:spPr>
          <a:xfrm>
            <a:off x="7452318" y="6093296"/>
            <a:ext cx="1008111" cy="6766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10"/>
                            </p:stCondLst>
                            <p:childTnLst>
                              <p:par>
                                <p:cTn id="13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81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683"/>
            <a:ext cx="9289032" cy="6973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95557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Маша и ее одежда</a:t>
            </a:r>
          </a:p>
          <a:p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www.nn.ru/data/forum/images/2012-04/48861010-358e8665477215f157a1ae6834cc677f.jpg</a:t>
            </a:r>
            <a:endParaRPr lang="ru-RU" sz="1600" dirty="0" smtClean="0"/>
          </a:p>
          <a:p>
            <a:r>
              <a:rPr lang="ru-RU" dirty="0" smtClean="0"/>
              <a:t>Миша и ее одежда</a:t>
            </a:r>
          </a:p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www.razukras.ru/data/media/131/Bears_paper_dolls_4.jpg</a:t>
            </a:r>
            <a:endParaRPr lang="ru-RU" sz="1600" dirty="0" smtClean="0"/>
          </a:p>
          <a:p>
            <a:r>
              <a:rPr lang="ru-RU" sz="1600" dirty="0" smtClean="0"/>
              <a:t>Фон</a:t>
            </a:r>
          </a:p>
          <a:p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stat20.privet.ru/lr/0b288fa945b4b6e3b9295a8afcd4b012</a:t>
            </a:r>
            <a:endParaRPr lang="ru-RU" sz="1600" dirty="0" smtClean="0"/>
          </a:p>
          <a:p>
            <a:r>
              <a:rPr lang="ru-RU" sz="1600" dirty="0" smtClean="0"/>
              <a:t>Фон</a:t>
            </a:r>
          </a:p>
          <a:p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img-fotki.yandex.ru/get/4704/kur-valentina.13e/0_8e78c_6e485b7c_XL</a:t>
            </a:r>
            <a:endParaRPr lang="ru-RU" sz="1600" dirty="0" smtClean="0"/>
          </a:p>
          <a:p>
            <a:endParaRPr lang="ru-RU" sz="16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452318" y="6093296"/>
            <a:ext cx="1008111" cy="6766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35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2F2B0"/>
            </a:gs>
            <a:gs pos="98000">
              <a:srgbClr val="EAAD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MS90007482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752" y="0"/>
            <a:ext cx="609600" cy="609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082"/>
          <a:stretch/>
        </p:blipFill>
        <p:spPr>
          <a:xfrm>
            <a:off x="-8720" y="-27384"/>
            <a:ext cx="10269352" cy="68419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16" y="1812762"/>
            <a:ext cx="2832873" cy="39204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99513" y="307460"/>
            <a:ext cx="57881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Реши задачи и помоги Мишутке и Машеньке  одеться</a:t>
            </a:r>
            <a:endParaRPr lang="ru-RU" sz="3600" dirty="0"/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>
          <a:xfrm>
            <a:off x="2555776" y="3631769"/>
            <a:ext cx="1844105" cy="1597431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МАША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721318" y="6154890"/>
            <a:ext cx="122413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49" y="2054143"/>
            <a:ext cx="2447669" cy="3823129"/>
          </a:xfrm>
          <a:prstGeom prst="rect">
            <a:avLst/>
          </a:prstGeom>
        </p:spPr>
      </p:pic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>
            <a:off x="4979685" y="3655246"/>
            <a:ext cx="1827755" cy="1576154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МИША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467544" y="6154890"/>
            <a:ext cx="1224000" cy="648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58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98000">
              <a:srgbClr val="EAAD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MS90007482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752" y="0"/>
            <a:ext cx="609600" cy="609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082"/>
          <a:stretch/>
        </p:blipFill>
        <p:spPr>
          <a:xfrm>
            <a:off x="-18294" y="0"/>
            <a:ext cx="10269352" cy="68419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083"/>
            <a:ext cx="4159083" cy="57558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64155" y="59140"/>
            <a:ext cx="4896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Фокусник достал из шляпы 42 красных платка и </a:t>
            </a:r>
            <a:r>
              <a:rPr lang="ru-RU" sz="2400" dirty="0" smtClean="0"/>
              <a:t>18 </a:t>
            </a:r>
            <a:r>
              <a:rPr lang="ru-RU" sz="2400" dirty="0"/>
              <a:t>синих. На сколько больше было </a:t>
            </a:r>
            <a:r>
              <a:rPr lang="ru-RU" sz="2400" dirty="0" smtClean="0"/>
              <a:t>красных платков</a:t>
            </a:r>
            <a:r>
              <a:rPr lang="ru-RU" sz="2400" dirty="0"/>
              <a:t>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64155" y="226885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24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82078" y="226885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60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3573016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34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436" y="2787999"/>
            <a:ext cx="2942365" cy="2804133"/>
          </a:xfrm>
          <a:prstGeom prst="rect">
            <a:avLst/>
          </a:prstGeom>
        </p:spPr>
      </p:pic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721318" y="6154890"/>
            <a:ext cx="122413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25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98000">
              <a:srgbClr val="EAAD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S90007482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3062" y="287693"/>
            <a:ext cx="609600" cy="609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082"/>
          <a:stretch/>
        </p:blipFill>
        <p:spPr>
          <a:xfrm>
            <a:off x="-18294" y="0"/>
            <a:ext cx="10269352" cy="68419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083"/>
            <a:ext cx="4159083" cy="57558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35896" y="0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 представлении принимало участие 65 акробатов. Это на 12 меньше, чем жонглёров. Сколько выступало всего артистов?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88000" y="35748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142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84000" y="22680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118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4000" y="22680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77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436" y="2787999"/>
            <a:ext cx="2942365" cy="28041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798">
            <a:off x="1059032" y="5836375"/>
            <a:ext cx="2167804" cy="1367083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452320" y="6093296"/>
            <a:ext cx="936104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1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98000">
              <a:srgbClr val="EAAD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S90007482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752" y="228504"/>
            <a:ext cx="609600" cy="609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082"/>
          <a:stretch/>
        </p:blipFill>
        <p:spPr>
          <a:xfrm>
            <a:off x="-18294" y="0"/>
            <a:ext cx="10269352" cy="68419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083"/>
            <a:ext cx="4159083" cy="57558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64000" y="193537"/>
            <a:ext cx="4536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У Пети 40 рублей, а у Миши 52 рубля. Сколько денег у них останется после того, как они купят игрушку за 21 рубль?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84000" y="22680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71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8024" y="35748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31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4000" y="22680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92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436" y="2787999"/>
            <a:ext cx="2942365" cy="28041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798">
            <a:off x="1059032" y="5836375"/>
            <a:ext cx="2167804" cy="1367083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452320" y="6093296"/>
            <a:ext cx="936104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8559">
            <a:off x="1293493" y="765605"/>
            <a:ext cx="1384143" cy="213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3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98000">
              <a:srgbClr val="EAAD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90007482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353" y="228504"/>
            <a:ext cx="609600" cy="609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082"/>
          <a:stretch/>
        </p:blipFill>
        <p:spPr>
          <a:xfrm>
            <a:off x="-18294" y="0"/>
            <a:ext cx="10269352" cy="68419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083"/>
            <a:ext cx="4159083" cy="57558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43686" y="228504"/>
            <a:ext cx="4828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 экскурсию поехало 123 человека. Из них  56 девочек, а остальные мальчики. Сколько мальчиков поехало на экскурсию?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64000" y="22680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67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8024" y="35748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179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84000" y="22680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77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436" y="2787999"/>
            <a:ext cx="2942365" cy="28041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798">
            <a:off x="1059032" y="5836375"/>
            <a:ext cx="2167804" cy="1367083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452320" y="6093296"/>
            <a:ext cx="936104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8559">
            <a:off x="1293493" y="765605"/>
            <a:ext cx="1384143" cy="21375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89" y="3429000"/>
            <a:ext cx="1519411" cy="200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1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98000">
              <a:srgbClr val="EAAD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90007482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752" y="228504"/>
            <a:ext cx="609600" cy="609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082"/>
          <a:stretch/>
        </p:blipFill>
        <p:spPr>
          <a:xfrm>
            <a:off x="-18294" y="0"/>
            <a:ext cx="10269352" cy="68419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083"/>
            <a:ext cx="4159083" cy="57558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2294" y="228504"/>
            <a:ext cx="4216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Машина ехала со скоростью 75 км</a:t>
            </a:r>
            <a:r>
              <a:rPr lang="en-US" sz="2400" dirty="0" smtClean="0"/>
              <a:t>/</a:t>
            </a:r>
            <a:r>
              <a:rPr lang="ru-RU" sz="2400" dirty="0" smtClean="0"/>
              <a:t>ч. Какое расстояние пройдет машина за 3 часа?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35748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225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64000" y="22680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25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84000" y="22680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72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436" y="2787999"/>
            <a:ext cx="2942365" cy="28041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798">
            <a:off x="1059032" y="5836375"/>
            <a:ext cx="2167804" cy="13670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8559">
            <a:off x="1293493" y="765605"/>
            <a:ext cx="1384143" cy="21375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89" y="3429000"/>
            <a:ext cx="1519411" cy="20095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0116">
            <a:off x="88830" y="2501155"/>
            <a:ext cx="1179440" cy="1977296"/>
          </a:xfrm>
          <a:prstGeom prst="rect">
            <a:avLst/>
          </a:prstGeom>
        </p:spPr>
      </p:pic>
      <p:sp>
        <p:nvSpPr>
          <p:cNvPr id="20" name="Выноска-облако 19"/>
          <p:cNvSpPr/>
          <p:nvPr/>
        </p:nvSpPr>
        <p:spPr>
          <a:xfrm>
            <a:off x="3203848" y="228504"/>
            <a:ext cx="4975795" cy="2869309"/>
          </a:xfrm>
          <a:prstGeom prst="cloudCallout">
            <a:avLst>
              <a:gd name="adj1" fmla="val -49584"/>
              <a:gd name="adj2" fmla="val 59930"/>
            </a:avLst>
          </a:prstGeom>
          <a:gradFill>
            <a:gsLst>
              <a:gs pos="0">
                <a:srgbClr val="FFF200"/>
              </a:gs>
              <a:gs pos="36000">
                <a:srgbClr val="ACD947"/>
              </a:gs>
              <a:gs pos="100000">
                <a:srgbClr val="4AA30D"/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Спасибо, что помогли мне!</a:t>
            </a:r>
          </a:p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 молодцы!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Управляющая кнопка: домой 20">
            <a:hlinkClick r:id="rId12" action="ppaction://hlinksldjump" highlightClick="1"/>
          </p:cNvPr>
          <p:cNvSpPr/>
          <p:nvPr/>
        </p:nvSpPr>
        <p:spPr>
          <a:xfrm>
            <a:off x="7299942" y="6109828"/>
            <a:ext cx="1008111" cy="6766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01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10"/>
                            </p:stCondLst>
                            <p:childTnLst>
                              <p:par>
                                <p:cTn id="11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81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98000">
              <a:srgbClr val="EAAD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S90007482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2567" y="874835"/>
            <a:ext cx="609600" cy="609600"/>
          </a:xfrm>
          <a:prstGeom prst="rect">
            <a:avLst/>
          </a:prstGeom>
        </p:spPr>
      </p:pic>
      <p:pic>
        <p:nvPicPr>
          <p:cNvPr id="27" name="MS90007482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752" y="0"/>
            <a:ext cx="609600" cy="609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082"/>
          <a:stretch/>
        </p:blipFill>
        <p:spPr>
          <a:xfrm>
            <a:off x="-18294" y="0"/>
            <a:ext cx="10269352" cy="68419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11760" y="25473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 книге о животных 326 страниц. В книги о </a:t>
            </a:r>
            <a:r>
              <a:rPr lang="ru-RU" sz="2400" dirty="0" smtClean="0"/>
              <a:t>путешествиях </a:t>
            </a:r>
            <a:r>
              <a:rPr lang="ru-RU" sz="2400" dirty="0"/>
              <a:t>на 52 </a:t>
            </a:r>
            <a:r>
              <a:rPr lang="ru-RU" sz="2400" dirty="0" smtClean="0"/>
              <a:t>страницы больше.  Сколько страниц в книге о путешествиях?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64000" y="22680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378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84000" y="22680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274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35748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387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721318" y="6154890"/>
            <a:ext cx="122413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2" y="1698448"/>
            <a:ext cx="3136670" cy="4899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7" y="3420978"/>
            <a:ext cx="2043511" cy="319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2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98000">
              <a:srgbClr val="EAAD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S90007482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2567" y="874835"/>
            <a:ext cx="609600" cy="609600"/>
          </a:xfrm>
          <a:prstGeom prst="rect">
            <a:avLst/>
          </a:prstGeom>
        </p:spPr>
      </p:pic>
      <p:pic>
        <p:nvPicPr>
          <p:cNvPr id="27" name="MS90007482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752" y="0"/>
            <a:ext cx="609600" cy="609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082"/>
          <a:stretch/>
        </p:blipFill>
        <p:spPr>
          <a:xfrm>
            <a:off x="-18294" y="0"/>
            <a:ext cx="10269352" cy="68419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82922" y="228504"/>
            <a:ext cx="4661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5 одинаковых пирожных вместе стоят 125 рублей. Сколько стоят 8 таких пирожных?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64000" y="22680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33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84000" y="22680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200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35748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160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721318" y="6154890"/>
            <a:ext cx="122413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2" y="1698448"/>
            <a:ext cx="3136670" cy="4899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7" y="3420978"/>
            <a:ext cx="2043511" cy="3191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21747"/>
            <a:ext cx="3099971" cy="207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1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320</Words>
  <Application>Microsoft Office PowerPoint</Application>
  <PresentationFormat>Экран (4:3)</PresentationFormat>
  <Paragraphs>61</Paragraphs>
  <Slides>13</Slides>
  <Notes>0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RePack by SPecialiST</cp:lastModifiedBy>
  <cp:revision>26</cp:revision>
  <dcterms:created xsi:type="dcterms:W3CDTF">2012-07-14T13:13:13Z</dcterms:created>
  <dcterms:modified xsi:type="dcterms:W3CDTF">2016-02-08T16:02:56Z</dcterms:modified>
</cp:coreProperties>
</file>