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64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02AFA-C716-4434-9978-82C70C51377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E6336C-0361-463B-AA12-3EB597CB604D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Источники загрязнения окружающей среды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57E555B-AC95-47D5-A8C1-3C277D544B3D}" type="parTrans" cxnId="{3B1963B7-0534-4C6D-A32B-2C994680F51C}">
      <dgm:prSet/>
      <dgm:spPr/>
      <dgm:t>
        <a:bodyPr/>
        <a:lstStyle/>
        <a:p>
          <a:endParaRPr lang="ru-RU"/>
        </a:p>
      </dgm:t>
    </dgm:pt>
    <dgm:pt modelId="{939D6658-0A75-4E4D-89A7-61DFF45C592C}" type="sibTrans" cxnId="{3B1963B7-0534-4C6D-A32B-2C994680F51C}">
      <dgm:prSet/>
      <dgm:spPr/>
      <dgm:t>
        <a:bodyPr/>
        <a:lstStyle/>
        <a:p>
          <a:endParaRPr lang="ru-RU"/>
        </a:p>
      </dgm:t>
    </dgm:pt>
    <dgm:pt modelId="{A72DAEBA-E224-4D2F-8D01-915873D3133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Углеводороды</a:t>
          </a:r>
        </a:p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15%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B3B8FF4B-1D7F-46BE-96CF-BCA3B6EE367E}" type="parTrans" cxnId="{4D08D270-51E0-4962-9040-D88E2274563D}">
      <dgm:prSet/>
      <dgm:spPr/>
      <dgm:t>
        <a:bodyPr/>
        <a:lstStyle/>
        <a:p>
          <a:endParaRPr lang="ru-RU"/>
        </a:p>
      </dgm:t>
    </dgm:pt>
    <dgm:pt modelId="{E4E352B3-4FFF-4FF6-A856-2FBB65D9CE34}" type="sibTrans" cxnId="{4D08D270-51E0-4962-9040-D88E2274563D}">
      <dgm:prSet/>
      <dgm:spPr/>
      <dgm:t>
        <a:bodyPr/>
        <a:lstStyle/>
        <a:p>
          <a:endParaRPr lang="ru-RU"/>
        </a:p>
      </dgm:t>
    </dgm:pt>
    <dgm:pt modelId="{87ED9179-1B21-4C2F-9D45-3D5B475F568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Comic Sans MS" pitchFamily="66" charset="0"/>
            </a:rPr>
            <a:t>Газы, выбрасываемые через выхлопную трубу</a:t>
          </a:r>
        </a:p>
        <a:p>
          <a:r>
            <a:rPr lang="ru-RU" sz="2400" b="1" dirty="0" smtClean="0">
              <a:solidFill>
                <a:srgbClr val="C00000"/>
              </a:solidFill>
              <a:latin typeface="Comic Sans MS" pitchFamily="66" charset="0"/>
            </a:rPr>
            <a:t>65%</a:t>
          </a:r>
          <a:endParaRPr lang="ru-RU" sz="2400" b="1" dirty="0">
            <a:solidFill>
              <a:srgbClr val="C00000"/>
            </a:solidFill>
            <a:latin typeface="Comic Sans MS" pitchFamily="66" charset="0"/>
          </a:endParaRPr>
        </a:p>
      </dgm:t>
    </dgm:pt>
    <dgm:pt modelId="{7F0FEF76-A072-443B-8E17-773FC9AE0B5F}" type="parTrans" cxnId="{A649E2D9-0D1C-4A8C-962D-F9476C6AB3A8}">
      <dgm:prSet/>
      <dgm:spPr/>
      <dgm:t>
        <a:bodyPr/>
        <a:lstStyle/>
        <a:p>
          <a:endParaRPr lang="ru-RU"/>
        </a:p>
      </dgm:t>
    </dgm:pt>
    <dgm:pt modelId="{7374855D-A695-4C8F-A571-76D4C10BAA1D}" type="sibTrans" cxnId="{A649E2D9-0D1C-4A8C-962D-F9476C6AB3A8}">
      <dgm:prSet/>
      <dgm:spPr/>
      <dgm:t>
        <a:bodyPr/>
        <a:lstStyle/>
        <a:p>
          <a:endParaRPr lang="ru-RU"/>
        </a:p>
      </dgm:t>
    </dgm:pt>
    <dgm:pt modelId="{B4758861-C6EA-4FE6-BB1D-B2FE10002E8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Картерные газы</a:t>
          </a:r>
        </a:p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20%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dgm:t>
    </dgm:pt>
    <dgm:pt modelId="{AC16F1D1-F008-4557-A6EE-246C2A7B3862}" type="parTrans" cxnId="{61747D05-C0AD-4BAF-9BE2-01B5F5FB62C3}">
      <dgm:prSet/>
      <dgm:spPr/>
      <dgm:t>
        <a:bodyPr/>
        <a:lstStyle/>
        <a:p>
          <a:endParaRPr lang="ru-RU"/>
        </a:p>
      </dgm:t>
    </dgm:pt>
    <dgm:pt modelId="{48B37A87-3603-48FA-9E1E-34CBFCD1DAFB}" type="sibTrans" cxnId="{61747D05-C0AD-4BAF-9BE2-01B5F5FB62C3}">
      <dgm:prSet/>
      <dgm:spPr/>
      <dgm:t>
        <a:bodyPr/>
        <a:lstStyle/>
        <a:p>
          <a:endParaRPr lang="ru-RU"/>
        </a:p>
      </dgm:t>
    </dgm:pt>
    <dgm:pt modelId="{42E84CC7-A370-4984-88F7-30BF1B539849}" type="pres">
      <dgm:prSet presAssocID="{43002AFA-C716-4434-9978-82C70C51377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0AC43C-1EA0-4135-8907-B3FA6734E99A}" type="pres">
      <dgm:prSet presAssocID="{84E6336C-0361-463B-AA12-3EB597CB604D}" presName="centerShape" presStyleLbl="node0" presStyleIdx="0" presStyleCnt="1"/>
      <dgm:spPr/>
      <dgm:t>
        <a:bodyPr/>
        <a:lstStyle/>
        <a:p>
          <a:endParaRPr lang="ru-RU"/>
        </a:p>
      </dgm:t>
    </dgm:pt>
    <dgm:pt modelId="{3A492A1E-B86E-47AF-8701-85D3A63CDC84}" type="pres">
      <dgm:prSet presAssocID="{B3B8FF4B-1D7F-46BE-96CF-BCA3B6EE367E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5A0DA281-CC45-45EC-9735-15BCBB2D8706}" type="pres">
      <dgm:prSet presAssocID="{A72DAEBA-E224-4D2F-8D01-915873D313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C8232-EF82-4F8B-A184-32481F07E03A}" type="pres">
      <dgm:prSet presAssocID="{7F0FEF76-A072-443B-8E17-773FC9AE0B5F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1BDADF64-CDE4-4F94-A526-06CC91938F49}" type="pres">
      <dgm:prSet presAssocID="{87ED9179-1B21-4C2F-9D45-3D5B475F568D}" presName="node" presStyleLbl="node1" presStyleIdx="1" presStyleCnt="3" custScaleX="166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B8D7C-D87C-418F-9897-2438A0D97EB2}" type="pres">
      <dgm:prSet presAssocID="{AC16F1D1-F008-4557-A6EE-246C2A7B386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A3A7BF49-899B-49A0-B1EB-1D7D9117785F}" type="pres">
      <dgm:prSet presAssocID="{B4758861-C6EA-4FE6-BB1D-B2FE10002E8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2FE11B-2573-4317-AED5-FE2B5B40579C}" type="presOf" srcId="{B4758861-C6EA-4FE6-BB1D-B2FE10002E8C}" destId="{A3A7BF49-899B-49A0-B1EB-1D7D9117785F}" srcOrd="0" destOrd="0" presId="urn:microsoft.com/office/officeart/2005/8/layout/radial4"/>
    <dgm:cxn modelId="{76776DCD-0F1E-456E-9F18-8EA1F9AEB1F6}" type="presOf" srcId="{B3B8FF4B-1D7F-46BE-96CF-BCA3B6EE367E}" destId="{3A492A1E-B86E-47AF-8701-85D3A63CDC84}" srcOrd="0" destOrd="0" presId="urn:microsoft.com/office/officeart/2005/8/layout/radial4"/>
    <dgm:cxn modelId="{8096551B-4FA9-4DDF-8FE5-A3142141DB66}" type="presOf" srcId="{AC16F1D1-F008-4557-A6EE-246C2A7B3862}" destId="{70CB8D7C-D87C-418F-9897-2438A0D97EB2}" srcOrd="0" destOrd="0" presId="urn:microsoft.com/office/officeart/2005/8/layout/radial4"/>
    <dgm:cxn modelId="{C4A7DDB8-63E6-4E2E-B9EC-E036C6B8DCF7}" type="presOf" srcId="{A72DAEBA-E224-4D2F-8D01-915873D31331}" destId="{5A0DA281-CC45-45EC-9735-15BCBB2D8706}" srcOrd="0" destOrd="0" presId="urn:microsoft.com/office/officeart/2005/8/layout/radial4"/>
    <dgm:cxn modelId="{A649E2D9-0D1C-4A8C-962D-F9476C6AB3A8}" srcId="{84E6336C-0361-463B-AA12-3EB597CB604D}" destId="{87ED9179-1B21-4C2F-9D45-3D5B475F568D}" srcOrd="1" destOrd="0" parTransId="{7F0FEF76-A072-443B-8E17-773FC9AE0B5F}" sibTransId="{7374855D-A695-4C8F-A571-76D4C10BAA1D}"/>
    <dgm:cxn modelId="{26CC258C-8866-44D2-B72E-B6A9F0CAD48A}" type="presOf" srcId="{87ED9179-1B21-4C2F-9D45-3D5B475F568D}" destId="{1BDADF64-CDE4-4F94-A526-06CC91938F49}" srcOrd="0" destOrd="0" presId="urn:microsoft.com/office/officeart/2005/8/layout/radial4"/>
    <dgm:cxn modelId="{CDE0D64B-03AD-47AB-AB29-7D94A04C9B18}" type="presOf" srcId="{7F0FEF76-A072-443B-8E17-773FC9AE0B5F}" destId="{8AAC8232-EF82-4F8B-A184-32481F07E03A}" srcOrd="0" destOrd="0" presId="urn:microsoft.com/office/officeart/2005/8/layout/radial4"/>
    <dgm:cxn modelId="{105C2D16-0412-468A-BC96-2F3B8460F88C}" type="presOf" srcId="{84E6336C-0361-463B-AA12-3EB597CB604D}" destId="{150AC43C-1EA0-4135-8907-B3FA6734E99A}" srcOrd="0" destOrd="0" presId="urn:microsoft.com/office/officeart/2005/8/layout/radial4"/>
    <dgm:cxn modelId="{DEF69774-174D-419E-8566-7FB5659F5A94}" type="presOf" srcId="{43002AFA-C716-4434-9978-82C70C513779}" destId="{42E84CC7-A370-4984-88F7-30BF1B539849}" srcOrd="0" destOrd="0" presId="urn:microsoft.com/office/officeart/2005/8/layout/radial4"/>
    <dgm:cxn modelId="{61747D05-C0AD-4BAF-9BE2-01B5F5FB62C3}" srcId="{84E6336C-0361-463B-AA12-3EB597CB604D}" destId="{B4758861-C6EA-4FE6-BB1D-B2FE10002E8C}" srcOrd="2" destOrd="0" parTransId="{AC16F1D1-F008-4557-A6EE-246C2A7B3862}" sibTransId="{48B37A87-3603-48FA-9E1E-34CBFCD1DAFB}"/>
    <dgm:cxn modelId="{4D08D270-51E0-4962-9040-D88E2274563D}" srcId="{84E6336C-0361-463B-AA12-3EB597CB604D}" destId="{A72DAEBA-E224-4D2F-8D01-915873D31331}" srcOrd="0" destOrd="0" parTransId="{B3B8FF4B-1D7F-46BE-96CF-BCA3B6EE367E}" sibTransId="{E4E352B3-4FFF-4FF6-A856-2FBB65D9CE34}"/>
    <dgm:cxn modelId="{3B1963B7-0534-4C6D-A32B-2C994680F51C}" srcId="{43002AFA-C716-4434-9978-82C70C513779}" destId="{84E6336C-0361-463B-AA12-3EB597CB604D}" srcOrd="0" destOrd="0" parTransId="{857E555B-AC95-47D5-A8C1-3C277D544B3D}" sibTransId="{939D6658-0A75-4E4D-89A7-61DFF45C592C}"/>
    <dgm:cxn modelId="{EDD839FD-C3BF-4D61-9296-9C22B66DA5AE}" type="presParOf" srcId="{42E84CC7-A370-4984-88F7-30BF1B539849}" destId="{150AC43C-1EA0-4135-8907-B3FA6734E99A}" srcOrd="0" destOrd="0" presId="urn:microsoft.com/office/officeart/2005/8/layout/radial4"/>
    <dgm:cxn modelId="{0B9E9585-29A0-4694-AB43-DA3D06BC3A7F}" type="presParOf" srcId="{42E84CC7-A370-4984-88F7-30BF1B539849}" destId="{3A492A1E-B86E-47AF-8701-85D3A63CDC84}" srcOrd="1" destOrd="0" presId="urn:microsoft.com/office/officeart/2005/8/layout/radial4"/>
    <dgm:cxn modelId="{F2C0D281-1CED-4D11-9FD4-BEA7145A455A}" type="presParOf" srcId="{42E84CC7-A370-4984-88F7-30BF1B539849}" destId="{5A0DA281-CC45-45EC-9735-15BCBB2D8706}" srcOrd="2" destOrd="0" presId="urn:microsoft.com/office/officeart/2005/8/layout/radial4"/>
    <dgm:cxn modelId="{F8365DCE-8825-4D15-975A-FC632491D9AE}" type="presParOf" srcId="{42E84CC7-A370-4984-88F7-30BF1B539849}" destId="{8AAC8232-EF82-4F8B-A184-32481F07E03A}" srcOrd="3" destOrd="0" presId="urn:microsoft.com/office/officeart/2005/8/layout/radial4"/>
    <dgm:cxn modelId="{5A30539A-60BB-4C71-A0F0-EE5ADB583C2E}" type="presParOf" srcId="{42E84CC7-A370-4984-88F7-30BF1B539849}" destId="{1BDADF64-CDE4-4F94-A526-06CC91938F49}" srcOrd="4" destOrd="0" presId="urn:microsoft.com/office/officeart/2005/8/layout/radial4"/>
    <dgm:cxn modelId="{585EC11E-A330-49B4-B573-38A04EE4F00E}" type="presParOf" srcId="{42E84CC7-A370-4984-88F7-30BF1B539849}" destId="{70CB8D7C-D87C-418F-9897-2438A0D97EB2}" srcOrd="5" destOrd="0" presId="urn:microsoft.com/office/officeart/2005/8/layout/radial4"/>
    <dgm:cxn modelId="{174C968A-6A4B-477C-841C-F5DA10F12593}" type="presParOf" srcId="{42E84CC7-A370-4984-88F7-30BF1B539849}" destId="{A3A7BF49-899B-49A0-B1EB-1D7D9117785F}" srcOrd="6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9ED12-FAA9-4A59-B028-77608CE5A18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202C09-9619-4175-8C52-AEFBA71F163A}">
      <dgm:prSet phldrT="[Текст]" custT="1"/>
      <dgm:spPr/>
      <dgm:t>
        <a:bodyPr/>
        <a:lstStyle/>
        <a:p>
          <a:r>
            <a:rPr lang="ru-RU" sz="2400" b="1" dirty="0" smtClean="0">
              <a:latin typeface="Comic Sans MS" pitchFamily="66" charset="0"/>
            </a:rPr>
            <a:t>40 кг окислов азота</a:t>
          </a:r>
          <a:endParaRPr lang="ru-RU" sz="2400" b="1" dirty="0">
            <a:latin typeface="Comic Sans MS" pitchFamily="66" charset="0"/>
          </a:endParaRPr>
        </a:p>
      </dgm:t>
    </dgm:pt>
    <dgm:pt modelId="{8774B984-8629-4762-B6A5-79F2FB913897}" type="parTrans" cxnId="{842FE64E-016A-49D3-9B69-5F3CF0385049}">
      <dgm:prSet/>
      <dgm:spPr/>
      <dgm:t>
        <a:bodyPr/>
        <a:lstStyle/>
        <a:p>
          <a:endParaRPr lang="ru-RU"/>
        </a:p>
      </dgm:t>
    </dgm:pt>
    <dgm:pt modelId="{6A077ED0-9EBB-4F16-BDC9-FCC9EC2D5AD6}" type="sibTrans" cxnId="{842FE64E-016A-49D3-9B69-5F3CF0385049}">
      <dgm:prSet/>
      <dgm:spPr/>
      <dgm:t>
        <a:bodyPr/>
        <a:lstStyle/>
        <a:p>
          <a:endParaRPr lang="ru-RU"/>
        </a:p>
      </dgm:t>
    </dgm:pt>
    <dgm:pt modelId="{81560F3B-7CB4-4067-AB17-17EA34D13D54}">
      <dgm:prSet phldrT="[Текст]" custT="1"/>
      <dgm:spPr/>
      <dgm:t>
        <a:bodyPr/>
        <a:lstStyle/>
        <a:p>
          <a:r>
            <a:rPr lang="ru-RU" sz="2800" b="1" dirty="0" smtClean="0"/>
            <a:t>Более 200 кг углеводородов</a:t>
          </a:r>
          <a:endParaRPr lang="ru-RU" sz="2800" b="1" dirty="0"/>
        </a:p>
      </dgm:t>
    </dgm:pt>
    <dgm:pt modelId="{3A4D1939-87B9-4A1F-9911-1F84E71EF4D7}" type="parTrans" cxnId="{12DF011B-EA48-48A0-A481-F3D26732EFD9}">
      <dgm:prSet/>
      <dgm:spPr/>
      <dgm:t>
        <a:bodyPr/>
        <a:lstStyle/>
        <a:p>
          <a:endParaRPr lang="ru-RU"/>
        </a:p>
      </dgm:t>
    </dgm:pt>
    <dgm:pt modelId="{AB32C9E5-1054-4CFE-A2D9-346217270836}" type="sibTrans" cxnId="{12DF011B-EA48-48A0-A481-F3D26732EFD9}">
      <dgm:prSet/>
      <dgm:spPr/>
      <dgm:t>
        <a:bodyPr/>
        <a:lstStyle/>
        <a:p>
          <a:endParaRPr lang="ru-RU"/>
        </a:p>
      </dgm:t>
    </dgm:pt>
    <dgm:pt modelId="{2B72A1D0-FA42-4964-814F-97C3BDF36F11}">
      <dgm:prSet phldrT="[Текст]"/>
      <dgm:spPr/>
      <dgm:t>
        <a:bodyPr/>
        <a:lstStyle/>
        <a:p>
          <a:r>
            <a:rPr lang="ru-RU" b="1" dirty="0" smtClean="0"/>
            <a:t>800 кг окиси углерода</a:t>
          </a:r>
          <a:endParaRPr lang="ru-RU" b="1" dirty="0"/>
        </a:p>
      </dgm:t>
    </dgm:pt>
    <dgm:pt modelId="{22B322BB-9F7E-4F36-BAEB-DC16C884E322}" type="parTrans" cxnId="{C38189FE-D051-4353-B158-743EE2904715}">
      <dgm:prSet/>
      <dgm:spPr/>
      <dgm:t>
        <a:bodyPr/>
        <a:lstStyle/>
        <a:p>
          <a:endParaRPr lang="ru-RU"/>
        </a:p>
      </dgm:t>
    </dgm:pt>
    <dgm:pt modelId="{7878DC9E-6820-4DF6-87CC-007DC4B12732}" type="sibTrans" cxnId="{C38189FE-D051-4353-B158-743EE2904715}">
      <dgm:prSet/>
      <dgm:spPr/>
      <dgm:t>
        <a:bodyPr/>
        <a:lstStyle/>
        <a:p>
          <a:endParaRPr lang="ru-RU"/>
        </a:p>
      </dgm:t>
    </dgm:pt>
    <dgm:pt modelId="{CD77C5E1-3B32-4D73-B4EC-E179E8781EF4}" type="pres">
      <dgm:prSet presAssocID="{0E29ED12-FAA9-4A59-B028-77608CE5A18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C2E1D9-3909-42BC-B061-CAE163DE0427}" type="pres">
      <dgm:prSet presAssocID="{0E29ED12-FAA9-4A59-B028-77608CE5A180}" presName="arrow" presStyleLbl="bgShp" presStyleIdx="0" presStyleCnt="1"/>
      <dgm:spPr/>
      <dgm:t>
        <a:bodyPr/>
        <a:lstStyle/>
        <a:p>
          <a:endParaRPr lang="ru-RU"/>
        </a:p>
      </dgm:t>
    </dgm:pt>
    <dgm:pt modelId="{C9CEF71D-D519-4B74-A824-1D3568709C28}" type="pres">
      <dgm:prSet presAssocID="{0E29ED12-FAA9-4A59-B028-77608CE5A180}" presName="arrowDiagram3" presStyleCnt="0"/>
      <dgm:spPr/>
    </dgm:pt>
    <dgm:pt modelId="{D4C7C77F-DE21-4DEB-B4FC-719CBC3DC16A}" type="pres">
      <dgm:prSet presAssocID="{BD202C09-9619-4175-8C52-AEFBA71F163A}" presName="bullet3a" presStyleLbl="node1" presStyleIdx="0" presStyleCnt="3"/>
      <dgm:spPr/>
    </dgm:pt>
    <dgm:pt modelId="{F492A228-7177-429C-9BD5-D77446327AB9}" type="pres">
      <dgm:prSet presAssocID="{BD202C09-9619-4175-8C52-AEFBA71F163A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DF765-FA4E-4ADF-85AA-020BAA52943F}" type="pres">
      <dgm:prSet presAssocID="{81560F3B-7CB4-4067-AB17-17EA34D13D54}" presName="bullet3b" presStyleLbl="node1" presStyleIdx="1" presStyleCnt="3"/>
      <dgm:spPr/>
    </dgm:pt>
    <dgm:pt modelId="{F2AF5608-798F-4C2C-8F44-9368BDB8BF03}" type="pres">
      <dgm:prSet presAssocID="{81560F3B-7CB4-4067-AB17-17EA34D13D54}" presName="textBox3b" presStyleLbl="revTx" presStyleIdx="1" presStyleCnt="3" custScaleX="135287" custLinFactNeighborX="6156" custLinFactNeighborY="14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34672-B6A4-4D6D-999A-885111034BD1}" type="pres">
      <dgm:prSet presAssocID="{2B72A1D0-FA42-4964-814F-97C3BDF36F11}" presName="bullet3c" presStyleLbl="node1" presStyleIdx="2" presStyleCnt="3"/>
      <dgm:spPr/>
    </dgm:pt>
    <dgm:pt modelId="{2D6B54D5-1362-4F3C-937E-653CF1E4A3B9}" type="pres">
      <dgm:prSet presAssocID="{2B72A1D0-FA42-4964-814F-97C3BDF36F11}" presName="textBox3c" presStyleLbl="revTx" presStyleIdx="2" presStyleCnt="3" custScaleX="124192" custLinFactNeighborX="22918" custLinFactNeighborY="-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CA2822-4190-4317-8370-58D36EC0DA10}" type="presOf" srcId="{BD202C09-9619-4175-8C52-AEFBA71F163A}" destId="{F492A228-7177-429C-9BD5-D77446327AB9}" srcOrd="0" destOrd="0" presId="urn:microsoft.com/office/officeart/2005/8/layout/arrow2"/>
    <dgm:cxn modelId="{3C98EF31-4A66-417A-8551-B76BA7A89301}" type="presOf" srcId="{81560F3B-7CB4-4067-AB17-17EA34D13D54}" destId="{F2AF5608-798F-4C2C-8F44-9368BDB8BF03}" srcOrd="0" destOrd="0" presId="urn:microsoft.com/office/officeart/2005/8/layout/arrow2"/>
    <dgm:cxn modelId="{C38189FE-D051-4353-B158-743EE2904715}" srcId="{0E29ED12-FAA9-4A59-B028-77608CE5A180}" destId="{2B72A1D0-FA42-4964-814F-97C3BDF36F11}" srcOrd="2" destOrd="0" parTransId="{22B322BB-9F7E-4F36-BAEB-DC16C884E322}" sibTransId="{7878DC9E-6820-4DF6-87CC-007DC4B12732}"/>
    <dgm:cxn modelId="{B96EB46A-64BF-4EAE-8A4E-7C3EE39017BE}" type="presOf" srcId="{0E29ED12-FAA9-4A59-B028-77608CE5A180}" destId="{CD77C5E1-3B32-4D73-B4EC-E179E8781EF4}" srcOrd="0" destOrd="0" presId="urn:microsoft.com/office/officeart/2005/8/layout/arrow2"/>
    <dgm:cxn modelId="{0181AA9C-273C-420B-A75A-E486130427A1}" type="presOf" srcId="{2B72A1D0-FA42-4964-814F-97C3BDF36F11}" destId="{2D6B54D5-1362-4F3C-937E-653CF1E4A3B9}" srcOrd="0" destOrd="0" presId="urn:microsoft.com/office/officeart/2005/8/layout/arrow2"/>
    <dgm:cxn modelId="{12DF011B-EA48-48A0-A481-F3D26732EFD9}" srcId="{0E29ED12-FAA9-4A59-B028-77608CE5A180}" destId="{81560F3B-7CB4-4067-AB17-17EA34D13D54}" srcOrd="1" destOrd="0" parTransId="{3A4D1939-87B9-4A1F-9911-1F84E71EF4D7}" sibTransId="{AB32C9E5-1054-4CFE-A2D9-346217270836}"/>
    <dgm:cxn modelId="{842FE64E-016A-49D3-9B69-5F3CF0385049}" srcId="{0E29ED12-FAA9-4A59-B028-77608CE5A180}" destId="{BD202C09-9619-4175-8C52-AEFBA71F163A}" srcOrd="0" destOrd="0" parTransId="{8774B984-8629-4762-B6A5-79F2FB913897}" sibTransId="{6A077ED0-9EBB-4F16-BDC9-FCC9EC2D5AD6}"/>
    <dgm:cxn modelId="{E702F38F-666A-4B4C-A71B-DA0F55C8C73B}" type="presParOf" srcId="{CD77C5E1-3B32-4D73-B4EC-E179E8781EF4}" destId="{27C2E1D9-3909-42BC-B061-CAE163DE0427}" srcOrd="0" destOrd="0" presId="urn:microsoft.com/office/officeart/2005/8/layout/arrow2"/>
    <dgm:cxn modelId="{78B514D8-9906-44B1-A29B-2D73BAE8DBCF}" type="presParOf" srcId="{CD77C5E1-3B32-4D73-B4EC-E179E8781EF4}" destId="{C9CEF71D-D519-4B74-A824-1D3568709C28}" srcOrd="1" destOrd="0" presId="urn:microsoft.com/office/officeart/2005/8/layout/arrow2"/>
    <dgm:cxn modelId="{38C37FC5-E178-4DAA-9392-1E9D8AA688CF}" type="presParOf" srcId="{C9CEF71D-D519-4B74-A824-1D3568709C28}" destId="{D4C7C77F-DE21-4DEB-B4FC-719CBC3DC16A}" srcOrd="0" destOrd="0" presId="urn:microsoft.com/office/officeart/2005/8/layout/arrow2"/>
    <dgm:cxn modelId="{C94E3CB8-8784-44E5-A339-0F45D26752FE}" type="presParOf" srcId="{C9CEF71D-D519-4B74-A824-1D3568709C28}" destId="{F492A228-7177-429C-9BD5-D77446327AB9}" srcOrd="1" destOrd="0" presId="urn:microsoft.com/office/officeart/2005/8/layout/arrow2"/>
    <dgm:cxn modelId="{D4E53AAC-E484-4530-B3E0-BFBF7EEB9888}" type="presParOf" srcId="{C9CEF71D-D519-4B74-A824-1D3568709C28}" destId="{786DF765-FA4E-4ADF-85AA-020BAA52943F}" srcOrd="2" destOrd="0" presId="urn:microsoft.com/office/officeart/2005/8/layout/arrow2"/>
    <dgm:cxn modelId="{2F7319BC-3990-409D-9CBA-3B6C6A866CFA}" type="presParOf" srcId="{C9CEF71D-D519-4B74-A824-1D3568709C28}" destId="{F2AF5608-798F-4C2C-8F44-9368BDB8BF03}" srcOrd="3" destOrd="0" presId="urn:microsoft.com/office/officeart/2005/8/layout/arrow2"/>
    <dgm:cxn modelId="{54C081B4-BD66-442F-8039-A3B86DF2816F}" type="presParOf" srcId="{C9CEF71D-D519-4B74-A824-1D3568709C28}" destId="{F8B34672-B6A4-4D6D-999A-885111034BD1}" srcOrd="4" destOrd="0" presId="urn:microsoft.com/office/officeart/2005/8/layout/arrow2"/>
    <dgm:cxn modelId="{C16815A0-59CB-4D09-AF47-C1E56146DD96}" type="presParOf" srcId="{C9CEF71D-D519-4B74-A824-1D3568709C28}" destId="{2D6B54D5-1362-4F3C-937E-653CF1E4A3B9}" srcOrd="5" destOrd="0" presId="urn:microsoft.com/office/officeart/2005/8/layout/arrow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29ED12-FAA9-4A59-B028-77608CE5A18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202C09-9619-4175-8C52-AEFBA71F163A}">
      <dgm:prSet phldrT="[Текст]" custT="1"/>
      <dgm:spPr/>
      <dgm:t>
        <a:bodyPr/>
        <a:lstStyle/>
        <a:p>
          <a:r>
            <a:rPr lang="ru-RU" sz="2400" b="1" dirty="0" smtClean="0">
              <a:latin typeface="Comic Sans MS" pitchFamily="66" charset="0"/>
            </a:rPr>
            <a:t>133.160 кг окислов азота</a:t>
          </a:r>
          <a:endParaRPr lang="ru-RU" sz="2400" b="1" dirty="0">
            <a:latin typeface="Comic Sans MS" pitchFamily="66" charset="0"/>
          </a:endParaRPr>
        </a:p>
      </dgm:t>
    </dgm:pt>
    <dgm:pt modelId="{8774B984-8629-4762-B6A5-79F2FB913897}" type="parTrans" cxnId="{842FE64E-016A-49D3-9B69-5F3CF0385049}">
      <dgm:prSet/>
      <dgm:spPr/>
      <dgm:t>
        <a:bodyPr/>
        <a:lstStyle/>
        <a:p>
          <a:endParaRPr lang="ru-RU"/>
        </a:p>
      </dgm:t>
    </dgm:pt>
    <dgm:pt modelId="{6A077ED0-9EBB-4F16-BDC9-FCC9EC2D5AD6}" type="sibTrans" cxnId="{842FE64E-016A-49D3-9B69-5F3CF0385049}">
      <dgm:prSet/>
      <dgm:spPr/>
      <dgm:t>
        <a:bodyPr/>
        <a:lstStyle/>
        <a:p>
          <a:endParaRPr lang="ru-RU"/>
        </a:p>
      </dgm:t>
    </dgm:pt>
    <dgm:pt modelId="{81560F3B-7CB4-4067-AB17-17EA34D13D5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Более 665.800 кг углеводородов</a:t>
          </a:r>
          <a:endParaRPr lang="ru-RU" sz="2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A4D1939-87B9-4A1F-9911-1F84E71EF4D7}" type="parTrans" cxnId="{12DF011B-EA48-48A0-A481-F3D26732EFD9}">
      <dgm:prSet/>
      <dgm:spPr/>
      <dgm:t>
        <a:bodyPr/>
        <a:lstStyle/>
        <a:p>
          <a:endParaRPr lang="ru-RU"/>
        </a:p>
      </dgm:t>
    </dgm:pt>
    <dgm:pt modelId="{AB32C9E5-1054-4CFE-A2D9-346217270836}" type="sibTrans" cxnId="{12DF011B-EA48-48A0-A481-F3D26732EFD9}">
      <dgm:prSet/>
      <dgm:spPr/>
      <dgm:t>
        <a:bodyPr/>
        <a:lstStyle/>
        <a:p>
          <a:endParaRPr lang="ru-RU"/>
        </a:p>
      </dgm:t>
    </dgm:pt>
    <dgm:pt modelId="{2B72A1D0-FA42-4964-814F-97C3BDF36F11}">
      <dgm:prSet phldrT="[Текст]"/>
      <dgm:spPr/>
      <dgm:t>
        <a:bodyPr/>
        <a:lstStyle/>
        <a:p>
          <a:r>
            <a:rPr lang="ru-RU" b="1" dirty="0" smtClean="0"/>
            <a:t>2.663.200 кг окиси углерода</a:t>
          </a:r>
          <a:endParaRPr lang="ru-RU" b="1" dirty="0"/>
        </a:p>
      </dgm:t>
    </dgm:pt>
    <dgm:pt modelId="{22B322BB-9F7E-4F36-BAEB-DC16C884E322}" type="parTrans" cxnId="{C38189FE-D051-4353-B158-743EE2904715}">
      <dgm:prSet/>
      <dgm:spPr/>
      <dgm:t>
        <a:bodyPr/>
        <a:lstStyle/>
        <a:p>
          <a:endParaRPr lang="ru-RU"/>
        </a:p>
      </dgm:t>
    </dgm:pt>
    <dgm:pt modelId="{7878DC9E-6820-4DF6-87CC-007DC4B12732}" type="sibTrans" cxnId="{C38189FE-D051-4353-B158-743EE2904715}">
      <dgm:prSet/>
      <dgm:spPr/>
      <dgm:t>
        <a:bodyPr/>
        <a:lstStyle/>
        <a:p>
          <a:endParaRPr lang="ru-RU"/>
        </a:p>
      </dgm:t>
    </dgm:pt>
    <dgm:pt modelId="{CD77C5E1-3B32-4D73-B4EC-E179E8781EF4}" type="pres">
      <dgm:prSet presAssocID="{0E29ED12-FAA9-4A59-B028-77608CE5A18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C2E1D9-3909-42BC-B061-CAE163DE0427}" type="pres">
      <dgm:prSet presAssocID="{0E29ED12-FAA9-4A59-B028-77608CE5A180}" presName="arrow" presStyleLbl="bgShp" presStyleIdx="0" presStyleCnt="1"/>
      <dgm:spPr/>
      <dgm:t>
        <a:bodyPr/>
        <a:lstStyle/>
        <a:p>
          <a:endParaRPr lang="ru-RU"/>
        </a:p>
      </dgm:t>
    </dgm:pt>
    <dgm:pt modelId="{C9CEF71D-D519-4B74-A824-1D3568709C28}" type="pres">
      <dgm:prSet presAssocID="{0E29ED12-FAA9-4A59-B028-77608CE5A180}" presName="arrowDiagram3" presStyleCnt="0"/>
      <dgm:spPr/>
    </dgm:pt>
    <dgm:pt modelId="{D4C7C77F-DE21-4DEB-B4FC-719CBC3DC16A}" type="pres">
      <dgm:prSet presAssocID="{BD202C09-9619-4175-8C52-AEFBA71F163A}" presName="bullet3a" presStyleLbl="node1" presStyleIdx="0" presStyleCnt="3"/>
      <dgm:spPr/>
    </dgm:pt>
    <dgm:pt modelId="{F492A228-7177-429C-9BD5-D77446327AB9}" type="pres">
      <dgm:prSet presAssocID="{BD202C09-9619-4175-8C52-AEFBA71F163A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DF765-FA4E-4ADF-85AA-020BAA52943F}" type="pres">
      <dgm:prSet presAssocID="{81560F3B-7CB4-4067-AB17-17EA34D13D54}" presName="bullet3b" presStyleLbl="node1" presStyleIdx="1" presStyleCnt="3"/>
      <dgm:spPr/>
    </dgm:pt>
    <dgm:pt modelId="{F2AF5608-798F-4C2C-8F44-9368BDB8BF03}" type="pres">
      <dgm:prSet presAssocID="{81560F3B-7CB4-4067-AB17-17EA34D13D54}" presName="textBox3b" presStyleLbl="revTx" presStyleIdx="1" presStyleCnt="3" custScaleX="135287" custLinFactNeighborX="6156" custLinFactNeighborY="14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34672-B6A4-4D6D-999A-885111034BD1}" type="pres">
      <dgm:prSet presAssocID="{2B72A1D0-FA42-4964-814F-97C3BDF36F11}" presName="bullet3c" presStyleLbl="node1" presStyleIdx="2" presStyleCnt="3"/>
      <dgm:spPr/>
    </dgm:pt>
    <dgm:pt modelId="{2D6B54D5-1362-4F3C-937E-653CF1E4A3B9}" type="pres">
      <dgm:prSet presAssocID="{2B72A1D0-FA42-4964-814F-97C3BDF36F11}" presName="textBox3c" presStyleLbl="revTx" presStyleIdx="2" presStyleCnt="3" custScaleX="124192" custLinFactNeighborX="22918" custLinFactNeighborY="-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CBF072-6DBF-4DF0-85AB-020BF4484846}" type="presOf" srcId="{0E29ED12-FAA9-4A59-B028-77608CE5A180}" destId="{CD77C5E1-3B32-4D73-B4EC-E179E8781EF4}" srcOrd="0" destOrd="0" presId="urn:microsoft.com/office/officeart/2005/8/layout/arrow2"/>
    <dgm:cxn modelId="{03403723-B3EF-4751-A07E-55273EF33DCD}" type="presOf" srcId="{BD202C09-9619-4175-8C52-AEFBA71F163A}" destId="{F492A228-7177-429C-9BD5-D77446327AB9}" srcOrd="0" destOrd="0" presId="urn:microsoft.com/office/officeart/2005/8/layout/arrow2"/>
    <dgm:cxn modelId="{C38189FE-D051-4353-B158-743EE2904715}" srcId="{0E29ED12-FAA9-4A59-B028-77608CE5A180}" destId="{2B72A1D0-FA42-4964-814F-97C3BDF36F11}" srcOrd="2" destOrd="0" parTransId="{22B322BB-9F7E-4F36-BAEB-DC16C884E322}" sibTransId="{7878DC9E-6820-4DF6-87CC-007DC4B12732}"/>
    <dgm:cxn modelId="{12DF011B-EA48-48A0-A481-F3D26732EFD9}" srcId="{0E29ED12-FAA9-4A59-B028-77608CE5A180}" destId="{81560F3B-7CB4-4067-AB17-17EA34D13D54}" srcOrd="1" destOrd="0" parTransId="{3A4D1939-87B9-4A1F-9911-1F84E71EF4D7}" sibTransId="{AB32C9E5-1054-4CFE-A2D9-346217270836}"/>
    <dgm:cxn modelId="{984104D7-FB90-4B16-95E1-B014CF5F65F5}" type="presOf" srcId="{2B72A1D0-FA42-4964-814F-97C3BDF36F11}" destId="{2D6B54D5-1362-4F3C-937E-653CF1E4A3B9}" srcOrd="0" destOrd="0" presId="urn:microsoft.com/office/officeart/2005/8/layout/arrow2"/>
    <dgm:cxn modelId="{842FE64E-016A-49D3-9B69-5F3CF0385049}" srcId="{0E29ED12-FAA9-4A59-B028-77608CE5A180}" destId="{BD202C09-9619-4175-8C52-AEFBA71F163A}" srcOrd="0" destOrd="0" parTransId="{8774B984-8629-4762-B6A5-79F2FB913897}" sibTransId="{6A077ED0-9EBB-4F16-BDC9-FCC9EC2D5AD6}"/>
    <dgm:cxn modelId="{31F4CF70-91A0-4203-BF25-25D2442F7E66}" type="presOf" srcId="{81560F3B-7CB4-4067-AB17-17EA34D13D54}" destId="{F2AF5608-798F-4C2C-8F44-9368BDB8BF03}" srcOrd="0" destOrd="0" presId="urn:microsoft.com/office/officeart/2005/8/layout/arrow2"/>
    <dgm:cxn modelId="{D01F4002-0B48-4AF9-8371-5A93C6DDDCD6}" type="presParOf" srcId="{CD77C5E1-3B32-4D73-B4EC-E179E8781EF4}" destId="{27C2E1D9-3909-42BC-B061-CAE163DE0427}" srcOrd="0" destOrd="0" presId="urn:microsoft.com/office/officeart/2005/8/layout/arrow2"/>
    <dgm:cxn modelId="{721FD599-2A65-4581-9271-FBC2F0D22C92}" type="presParOf" srcId="{CD77C5E1-3B32-4D73-B4EC-E179E8781EF4}" destId="{C9CEF71D-D519-4B74-A824-1D3568709C28}" srcOrd="1" destOrd="0" presId="urn:microsoft.com/office/officeart/2005/8/layout/arrow2"/>
    <dgm:cxn modelId="{EBC73881-EFD5-4405-A058-2E4E616E09C4}" type="presParOf" srcId="{C9CEF71D-D519-4B74-A824-1D3568709C28}" destId="{D4C7C77F-DE21-4DEB-B4FC-719CBC3DC16A}" srcOrd="0" destOrd="0" presId="urn:microsoft.com/office/officeart/2005/8/layout/arrow2"/>
    <dgm:cxn modelId="{C8EA2E3A-9092-455E-92B1-6B05A43D1AAD}" type="presParOf" srcId="{C9CEF71D-D519-4B74-A824-1D3568709C28}" destId="{F492A228-7177-429C-9BD5-D77446327AB9}" srcOrd="1" destOrd="0" presId="urn:microsoft.com/office/officeart/2005/8/layout/arrow2"/>
    <dgm:cxn modelId="{F6ABA13C-3230-4673-AAAA-B5BB061DCBA3}" type="presParOf" srcId="{C9CEF71D-D519-4B74-A824-1D3568709C28}" destId="{786DF765-FA4E-4ADF-85AA-020BAA52943F}" srcOrd="2" destOrd="0" presId="urn:microsoft.com/office/officeart/2005/8/layout/arrow2"/>
    <dgm:cxn modelId="{E25CBD90-593A-48D6-BA77-6219321D6489}" type="presParOf" srcId="{C9CEF71D-D519-4B74-A824-1D3568709C28}" destId="{F2AF5608-798F-4C2C-8F44-9368BDB8BF03}" srcOrd="3" destOrd="0" presId="urn:microsoft.com/office/officeart/2005/8/layout/arrow2"/>
    <dgm:cxn modelId="{EADCE67C-1F5E-4444-8F2E-067FE0B8B530}" type="presParOf" srcId="{C9CEF71D-D519-4B74-A824-1D3568709C28}" destId="{F8B34672-B6A4-4D6D-999A-885111034BD1}" srcOrd="4" destOrd="0" presId="urn:microsoft.com/office/officeart/2005/8/layout/arrow2"/>
    <dgm:cxn modelId="{980259C5-48DC-4A21-A354-56C77029B818}" type="presParOf" srcId="{C9CEF71D-D519-4B74-A824-1D3568709C28}" destId="{2D6B54D5-1362-4F3C-937E-653CF1E4A3B9}" srcOrd="5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E656-A242-4A57-8657-4BF9CFB9CE55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9FD3-4465-4E65-9D7E-A7B618170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E656-A242-4A57-8657-4BF9CFB9CE55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9FD3-4465-4E65-9D7E-A7B618170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E656-A242-4A57-8657-4BF9CFB9CE55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9FD3-4465-4E65-9D7E-A7B618170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E656-A242-4A57-8657-4BF9CFB9CE55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9FD3-4465-4E65-9D7E-A7B618170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E656-A242-4A57-8657-4BF9CFB9CE55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9FD3-4465-4E65-9D7E-A7B618170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E656-A242-4A57-8657-4BF9CFB9CE55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9FD3-4465-4E65-9D7E-A7B618170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E656-A242-4A57-8657-4BF9CFB9CE55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9FD3-4465-4E65-9D7E-A7B618170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E656-A242-4A57-8657-4BF9CFB9CE55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9FD3-4465-4E65-9D7E-A7B618170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E656-A242-4A57-8657-4BF9CFB9CE55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9FD3-4465-4E65-9D7E-A7B618170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E656-A242-4A57-8657-4BF9CFB9CE55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9FD3-4465-4E65-9D7E-A7B618170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E656-A242-4A57-8657-4BF9CFB9CE55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9FD3-4465-4E65-9D7E-A7B618170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0E656-A242-4A57-8657-4BF9CFB9CE55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9FD3-4465-4E65-9D7E-A7B618170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7772400" cy="5000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МОУ «СОШ №1 г. Анадыря»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3000372"/>
            <a:ext cx="3629028" cy="3286148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Выполнили: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Comic Sans MS" pitchFamily="66" charset="0"/>
              </a:rPr>
              <a:t>Жирнова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 Юлия,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Comic Sans MS" pitchFamily="66" charset="0"/>
              </a:rPr>
              <a:t>Трубицина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 Софья,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Comic Sans MS" pitchFamily="66" charset="0"/>
              </a:rPr>
              <a:t>Шаповалова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 Анастасия.</a:t>
            </a:r>
          </a:p>
          <a:p>
            <a:pPr algn="r"/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algn="r"/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Руководиель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Кабачкова Е.Н.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14348" y="1071546"/>
            <a:ext cx="77724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0099"/>
                </a:solidFill>
                <a:latin typeface="Comic Sans MS" pitchFamily="66" charset="0"/>
                <a:ea typeface="+mj-ea"/>
                <a:cs typeface="+mj-cs"/>
              </a:rPr>
              <a:t>Исследовательский проект</a:t>
            </a:r>
            <a:r>
              <a:rPr lang="ru-RU" sz="3200" dirty="0">
                <a:solidFill>
                  <a:srgbClr val="000099"/>
                </a:solidFill>
                <a:latin typeface="Comic Sans MS" pitchFamily="66" charset="0"/>
                <a:ea typeface="+mj-ea"/>
                <a:cs typeface="+mj-cs"/>
              </a:rPr>
              <a:t>:</a:t>
            </a:r>
            <a:endParaRPr lang="ru-RU" sz="3200" dirty="0" smtClean="0">
              <a:solidFill>
                <a:srgbClr val="000099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1928802"/>
            <a:ext cx="77724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«Берегись! – Автомобиль»</a:t>
            </a:r>
          </a:p>
        </p:txBody>
      </p:sp>
      <p:pic>
        <p:nvPicPr>
          <p:cNvPr id="1026" name="Picture 2" descr="C:\Users\Вя\Desktop\для през по авто\Авто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4527837" cy="35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357166"/>
          <a:ext cx="8286808" cy="201740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42971"/>
                <a:gridCol w="4143837"/>
              </a:tblGrid>
              <a:tr h="595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/>
                        <a:t>Улица города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/>
                        <a:t>Количество проезжающих легковых автомобилей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/>
                        <a:t>Улица </a:t>
                      </a:r>
                      <a:r>
                        <a:rPr lang="ru-RU" sz="2400" b="1" dirty="0" err="1"/>
                        <a:t>Отке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/>
                        <a:t>510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/>
                        <a:t>Улица </a:t>
                      </a:r>
                      <a:r>
                        <a:rPr lang="ru-RU" sz="2400" b="1" dirty="0" err="1"/>
                        <a:t>Тевлянто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/>
                        <a:t>486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2428868"/>
            <a:ext cx="8229600" cy="4143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2500306"/>
            <a:ext cx="88582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бщий выброс угарного газа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 улице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Отке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составил: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12.597 г/км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 улице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Тевлянто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11.924,2 г/км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Для справки: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содержание СО в естественных условиях от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0,01 до 0,2 мг/м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Электромобиль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C:\Users\Вя\Desktop\для през по авто\электромобиль первый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3533775" cy="235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 descr="C:\Users\Вя\Desktop\для през по авто\электромобиль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8795" y="4497058"/>
            <a:ext cx="3405205" cy="2360942"/>
          </a:xfrm>
          <a:prstGeom prst="rect">
            <a:avLst/>
          </a:prstGeom>
          <a:noFill/>
        </p:spPr>
      </p:pic>
      <p:pic>
        <p:nvPicPr>
          <p:cNvPr id="29698" name="Picture 2" descr="C:\Users\Вя\Desktop\для през по авто\зарядка для электромобиля.jp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786190"/>
            <a:ext cx="3714776" cy="2786082"/>
          </a:xfrm>
          <a:prstGeom prst="rect">
            <a:avLst/>
          </a:prstGeom>
          <a:noFill/>
        </p:spPr>
      </p:pic>
      <p:pic>
        <p:nvPicPr>
          <p:cNvPr id="29699" name="Picture 3" descr="C:\Users\Вя\Desktop\для през по авто\электромобиль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214422"/>
            <a:ext cx="3895322" cy="2840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Преимущества электромобиля.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800" dirty="0">
                <a:solidFill>
                  <a:srgbClr val="000099"/>
                </a:solidFill>
                <a:latin typeface="Comic Sans MS" pitchFamily="66" charset="0"/>
              </a:rPr>
              <a:t>Отсутствие вредных выхлопов в месте нахождения электромобиля. </a:t>
            </a:r>
          </a:p>
          <a:p>
            <a:pPr lvl="0"/>
            <a:r>
              <a:rPr lang="ru-RU" sz="3800" dirty="0">
                <a:latin typeface="Comic Sans MS" pitchFamily="66" charset="0"/>
              </a:rPr>
              <a:t>Высокая </a:t>
            </a:r>
            <a:r>
              <a:rPr lang="ru-RU" sz="3800" dirty="0" err="1" smtClean="0">
                <a:latin typeface="Comic Sans MS" pitchFamily="66" charset="0"/>
              </a:rPr>
              <a:t>экологичность</a:t>
            </a:r>
            <a:r>
              <a:rPr lang="ru-RU" sz="3800" dirty="0" smtClean="0">
                <a:latin typeface="Comic Sans MS" pitchFamily="66" charset="0"/>
              </a:rPr>
              <a:t>.</a:t>
            </a:r>
            <a:endParaRPr lang="ru-RU" sz="3800" dirty="0">
              <a:latin typeface="Comic Sans MS" pitchFamily="66" charset="0"/>
            </a:endParaRPr>
          </a:p>
          <a:p>
            <a:pPr lvl="0"/>
            <a:r>
              <a:rPr lang="ru-RU" sz="3800" dirty="0">
                <a:solidFill>
                  <a:srgbClr val="000099"/>
                </a:solidFill>
                <a:latin typeface="Comic Sans MS" pitchFamily="66" charset="0"/>
              </a:rPr>
              <a:t>Низкая </a:t>
            </a:r>
            <a:r>
              <a:rPr lang="ru-RU" sz="3800" dirty="0" err="1">
                <a:solidFill>
                  <a:srgbClr val="000099"/>
                </a:solidFill>
                <a:latin typeface="Comic Sans MS" pitchFamily="66" charset="0"/>
              </a:rPr>
              <a:t>пожаро</a:t>
            </a:r>
            <a:r>
              <a:rPr lang="ru-RU" sz="3800" dirty="0">
                <a:solidFill>
                  <a:srgbClr val="000099"/>
                </a:solidFill>
                <a:latin typeface="Comic Sans MS" pitchFamily="66" charset="0"/>
              </a:rPr>
              <a:t>- и взрывоопасность при аварии. </a:t>
            </a:r>
          </a:p>
          <a:p>
            <a:pPr lvl="0"/>
            <a:r>
              <a:rPr lang="ru-RU" sz="3800" dirty="0">
                <a:latin typeface="Comic Sans MS" pitchFamily="66" charset="0"/>
              </a:rPr>
              <a:t>Простота </a:t>
            </a:r>
            <a:r>
              <a:rPr lang="ru-RU" sz="3800" dirty="0" smtClean="0">
                <a:latin typeface="Comic Sans MS" pitchFamily="66" charset="0"/>
              </a:rPr>
              <a:t>конструкции.</a:t>
            </a:r>
            <a:endParaRPr lang="ru-RU" sz="3800" dirty="0">
              <a:latin typeface="Comic Sans MS" pitchFamily="66" charset="0"/>
            </a:endParaRPr>
          </a:p>
          <a:p>
            <a:pPr lvl="0"/>
            <a:r>
              <a:rPr lang="ru-RU" sz="3800" dirty="0">
                <a:solidFill>
                  <a:srgbClr val="000099"/>
                </a:solidFill>
                <a:latin typeface="Comic Sans MS" pitchFamily="66" charset="0"/>
              </a:rPr>
              <a:t>Возможность подзарядки от бытовой электрической </a:t>
            </a:r>
            <a:r>
              <a:rPr lang="ru-RU" sz="3800" dirty="0" smtClean="0">
                <a:solidFill>
                  <a:srgbClr val="000099"/>
                </a:solidFill>
                <a:latin typeface="Comic Sans MS" pitchFamily="66" charset="0"/>
              </a:rPr>
              <a:t>сети.</a:t>
            </a:r>
            <a:endParaRPr lang="ru-RU" sz="3800" dirty="0">
              <a:solidFill>
                <a:srgbClr val="000099"/>
              </a:solidFill>
              <a:latin typeface="Comic Sans MS" pitchFamily="66" charset="0"/>
            </a:endParaRPr>
          </a:p>
          <a:p>
            <a:pPr lvl="0"/>
            <a:r>
              <a:rPr lang="ru-RU" sz="3800" dirty="0">
                <a:latin typeface="Comic Sans MS" pitchFamily="66" charset="0"/>
              </a:rPr>
              <a:t>Электромобиль — единственный вариант применения на легковом автотранспорте дешевой </a:t>
            </a:r>
            <a:r>
              <a:rPr lang="ru-RU" sz="3800" dirty="0" smtClean="0">
                <a:latin typeface="Comic Sans MS" pitchFamily="66" charset="0"/>
              </a:rPr>
              <a:t> энергии.</a:t>
            </a:r>
            <a:endParaRPr lang="ru-RU" sz="3800" dirty="0">
              <a:latin typeface="Comic Sans MS" pitchFamily="66" charset="0"/>
            </a:endParaRPr>
          </a:p>
          <a:p>
            <a:pPr lvl="0"/>
            <a:r>
              <a:rPr lang="ru-RU" sz="3800" dirty="0">
                <a:solidFill>
                  <a:srgbClr val="000099"/>
                </a:solidFill>
                <a:latin typeface="Comic Sans MS" pitchFamily="66" charset="0"/>
              </a:rPr>
              <a:t>Возможность торможения самим электродвигателем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Вя\Desktop\для през по авто\вэс чукот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2533632" cy="3786214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500430" y="714356"/>
            <a:ext cx="521497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Округ обладает значительным ветровым потенциалом – ветровые энергоресурсы Чукотки достигают 1,5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трлн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кВтч/год (свыше 14% общероссийских) и отличаются высокой для этого вида ресурса стабильностью.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Вя\Desktop\для през по авто\электромобиль на север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32" y="357166"/>
            <a:ext cx="8612432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Наши выводы: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57216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3300" dirty="0">
                <a:solidFill>
                  <a:srgbClr val="000099"/>
                </a:solidFill>
              </a:rPr>
              <a:t>Несомненно, автотранспорт, использующий двигатели внутреннего </a:t>
            </a:r>
            <a:r>
              <a:rPr lang="ru-RU" sz="3300" dirty="0" smtClean="0">
                <a:solidFill>
                  <a:srgbClr val="000099"/>
                </a:solidFill>
              </a:rPr>
              <a:t>сгорания, наносит </a:t>
            </a:r>
            <a:r>
              <a:rPr lang="ru-RU" sz="3300" dirty="0">
                <a:solidFill>
                  <a:srgbClr val="000099"/>
                </a:solidFill>
              </a:rPr>
              <a:t>колоссальный ущерб окружающей среде, а значит и здоровью человека. И для нашего города эта проблема не менее актуальна, чем для любого другого.</a:t>
            </a:r>
          </a:p>
          <a:p>
            <a:pPr lvl="0"/>
            <a:r>
              <a:rPr lang="ru-RU" sz="3300" dirty="0"/>
              <a:t>Существует альтернатива традиционным типам двигателя в </a:t>
            </a:r>
            <a:r>
              <a:rPr lang="ru-RU" sz="3300" dirty="0" smtClean="0"/>
              <a:t>автомобилях.</a:t>
            </a:r>
            <a:endParaRPr lang="ru-RU" sz="3300" dirty="0"/>
          </a:p>
          <a:p>
            <a:pPr lvl="0"/>
            <a:r>
              <a:rPr lang="ru-RU" sz="3300" dirty="0">
                <a:solidFill>
                  <a:srgbClr val="000099"/>
                </a:solidFill>
              </a:rPr>
              <a:t>Практически доказана возможность использования электромобилей в условиях крайнего Севера.</a:t>
            </a:r>
          </a:p>
          <a:p>
            <a:pPr lvl="0"/>
            <a:r>
              <a:rPr lang="ru-RU" sz="3300" dirty="0"/>
              <a:t>Наш регион обладает высоким </a:t>
            </a:r>
            <a:r>
              <a:rPr lang="ru-RU" sz="3300" dirty="0" err="1"/>
              <a:t>энергопотенциалом</a:t>
            </a:r>
            <a:r>
              <a:rPr lang="ru-RU" sz="3300" dirty="0"/>
              <a:t> альтернативного типа (не оказывающим негативного воздействия на природу).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>
                <a:latin typeface="Comic Sans MS" pitchFamily="66" charset="0"/>
              </a:rPr>
              <a:t>Природа — целостная система с множеством сбалансированных связей.</a:t>
            </a:r>
          </a:p>
        </p:txBody>
      </p:sp>
      <p:pic>
        <p:nvPicPr>
          <p:cNvPr id="2050" name="Picture 2" descr="C:\Users\Вя\Desktop\фоты_през_экомарафон\вернисаж\Шаповалова А_Трубицына С_КабачковаЕН_грани_прекрасного\природа в желт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200320" cy="2400240"/>
          </a:xfrm>
          <a:prstGeom prst="rect">
            <a:avLst/>
          </a:prstGeom>
          <a:noFill/>
        </p:spPr>
      </p:pic>
      <p:pic>
        <p:nvPicPr>
          <p:cNvPr id="2051" name="Picture 3" descr="C:\Users\Вя\Desktop\фоты_през_экомарафон\вернисаж\Шаповалова А_Трубицына С_КабачковаЕН_грани_прекрасного\трудяга-шме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232676"/>
            <a:ext cx="3500430" cy="2625323"/>
          </a:xfrm>
          <a:prstGeom prst="rect">
            <a:avLst/>
          </a:prstGeom>
          <a:noFill/>
        </p:spPr>
      </p:pic>
      <p:pic>
        <p:nvPicPr>
          <p:cNvPr id="2052" name="Picture 4" descr="D:\тундра 29.08.2010\DSC04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71942"/>
            <a:ext cx="3271758" cy="2453819"/>
          </a:xfrm>
          <a:prstGeom prst="rect">
            <a:avLst/>
          </a:prstGeom>
          <a:noFill/>
        </p:spPr>
      </p:pic>
      <p:pic>
        <p:nvPicPr>
          <p:cNvPr id="2053" name="Picture 5" descr="D:\тундра 2010 30.05\DSC037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428736"/>
            <a:ext cx="3465426" cy="2599070"/>
          </a:xfrm>
          <a:prstGeom prst="rect">
            <a:avLst/>
          </a:prstGeom>
          <a:noFill/>
        </p:spPr>
      </p:pic>
      <p:pic>
        <p:nvPicPr>
          <p:cNvPr id="7" name="Picture 4" descr="C:\Users\Вя\Desktop\для през по авто\черный дым ТЭЦ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86124"/>
            <a:ext cx="3290856" cy="2468142"/>
          </a:xfrm>
          <a:prstGeom prst="rect">
            <a:avLst/>
          </a:prstGeom>
          <a:noFill/>
        </p:spPr>
      </p:pic>
      <p:pic>
        <p:nvPicPr>
          <p:cNvPr id="8" name="Picture 6" descr="C:\Users\Вя\Desktop\для през по авто\обычная картина...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1714488"/>
            <a:ext cx="3001876" cy="2251407"/>
          </a:xfrm>
          <a:prstGeom prst="rect">
            <a:avLst/>
          </a:prstGeom>
          <a:noFill/>
        </p:spPr>
      </p:pic>
      <p:pic>
        <p:nvPicPr>
          <p:cNvPr id="9" name="Picture 5" descr="C:\Users\Вя\Desktop\для през по авто\экоробл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01568" y="4103926"/>
            <a:ext cx="3613283" cy="2236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796908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000099"/>
                </a:solidFill>
                <a:latin typeface="Comic Sans MS" pitchFamily="66" charset="0"/>
              </a:rPr>
              <a:t>Наши цели:</a:t>
            </a:r>
            <a:endParaRPr lang="ru-RU" sz="36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sz="3000" dirty="0" smtClean="0">
                <a:solidFill>
                  <a:srgbClr val="006600"/>
                </a:solidFill>
                <a:latin typeface="Comic Sans MS" pitchFamily="66" charset="0"/>
              </a:rPr>
              <a:t>ВЫЯСНИТЬ</a:t>
            </a:r>
          </a:p>
          <a:p>
            <a:pPr lvl="0">
              <a:buNone/>
            </a:pPr>
            <a:r>
              <a:rPr lang="ru-RU" dirty="0" smtClean="0"/>
              <a:t>1. </a:t>
            </a:r>
            <a:r>
              <a:rPr lang="ru-RU" sz="2600" dirty="0">
                <a:solidFill>
                  <a:srgbClr val="000099"/>
                </a:solidFill>
                <a:latin typeface="Comic Sans MS" pitchFamily="66" charset="0"/>
              </a:rPr>
              <a:t>Какие вещества выделяются в окружающую среду автомобилем с двигателем внутреннего сгорания, как воздействуют различные вещества на жизнь и здоровье людей, проживающих в городах.</a:t>
            </a:r>
          </a:p>
          <a:p>
            <a:pPr lvl="0">
              <a:buNone/>
            </a:pPr>
            <a:r>
              <a:rPr lang="ru-RU" sz="2600" dirty="0" smtClean="0">
                <a:latin typeface="Comic Sans MS" pitchFamily="66" charset="0"/>
              </a:rPr>
              <a:t>2. </a:t>
            </a:r>
            <a:r>
              <a:rPr lang="ru-RU" sz="2600" dirty="0">
                <a:latin typeface="Comic Sans MS" pitchFamily="66" charset="0"/>
              </a:rPr>
              <a:t>Сколько автомобилей ездит по дорогам Анадыря, какой возможный вред они оказывают на окружающую среду и на здоровье </a:t>
            </a:r>
            <a:r>
              <a:rPr lang="ru-RU" sz="2600" dirty="0" smtClean="0">
                <a:latin typeface="Comic Sans MS" pitchFamily="66" charset="0"/>
              </a:rPr>
              <a:t>людей.</a:t>
            </a:r>
          </a:p>
          <a:p>
            <a:pPr lvl="0">
              <a:buNone/>
            </a:pPr>
            <a:endParaRPr lang="ru-RU" sz="2600" dirty="0" smtClean="0">
              <a:latin typeface="Comic Sans MS" pitchFamily="66" charset="0"/>
            </a:endParaRPr>
          </a:p>
          <a:p>
            <a:pPr lvl="0">
              <a:buNone/>
            </a:pPr>
            <a:r>
              <a:rPr lang="ru-RU" sz="2600" dirty="0" smtClean="0">
                <a:solidFill>
                  <a:srgbClr val="006600"/>
                </a:solidFill>
                <a:latin typeface="Comic Sans MS" pitchFamily="66" charset="0"/>
              </a:rPr>
              <a:t>РАССМОТРЕТЬ</a:t>
            </a:r>
          </a:p>
          <a:p>
            <a:pPr lvl="0">
              <a:buNone/>
            </a:pPr>
            <a:r>
              <a:rPr lang="ru-RU" sz="2600" dirty="0" smtClean="0">
                <a:latin typeface="Comic Sans MS" pitchFamily="66" charset="0"/>
              </a:rPr>
              <a:t>1. </a:t>
            </a:r>
            <a:r>
              <a:rPr lang="ru-RU" sz="3000" dirty="0">
                <a:latin typeface="Comic Sans MS" pitchFamily="66" charset="0"/>
              </a:rPr>
              <a:t>Возможности использования автомобилей с альтернативными типами двигателей.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рт 09\DSC00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415294" cy="6311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я\Desktop\для през по авто\дв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6218"/>
            <a:ext cx="1581149" cy="1661146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357158" y="571480"/>
          <a:ext cx="821537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3" name="Picture 3" descr="C:\Users\Вя\Desktop\для през по авто\DSC039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14" y="4857761"/>
            <a:ext cx="2666986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0099"/>
                </a:solidFill>
                <a:latin typeface="Comic Sans MS" pitchFamily="66" charset="0"/>
              </a:rPr>
              <a:t>Каждый автомобиль выбрасывает в атмосферу с отработавшими газами около </a:t>
            </a:r>
            <a:r>
              <a:rPr lang="ru-RU" sz="2700" dirty="0">
                <a:solidFill>
                  <a:srgbClr val="C00000"/>
                </a:solidFill>
                <a:latin typeface="Comic Sans MS" pitchFamily="66" charset="0"/>
              </a:rPr>
              <a:t>200</a:t>
            </a:r>
            <a:r>
              <a:rPr lang="ru-RU" sz="2700" dirty="0">
                <a:solidFill>
                  <a:srgbClr val="000099"/>
                </a:solidFill>
                <a:latin typeface="Comic Sans MS" pitchFamily="66" charset="0"/>
              </a:rPr>
              <a:t> различных </a:t>
            </a:r>
            <a:r>
              <a:rPr lang="ru-RU" sz="2700" dirty="0" smtClean="0">
                <a:solidFill>
                  <a:srgbClr val="000099"/>
                </a:solidFill>
                <a:latin typeface="Comic Sans MS" pitchFamily="66" charset="0"/>
              </a:rPr>
              <a:t>компонентов.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3714776" cy="475775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i="1" dirty="0"/>
              <a:t>Белый и синий дым</a:t>
            </a:r>
            <a:r>
              <a:rPr lang="ru-RU" dirty="0"/>
              <a:t> </a:t>
            </a:r>
            <a:r>
              <a:rPr lang="ru-RU" dirty="0" smtClean="0"/>
              <a:t>,</a:t>
            </a:r>
          </a:p>
          <a:p>
            <a:r>
              <a:rPr lang="ru-RU" i="1" dirty="0" smtClean="0"/>
              <a:t>Сажа,</a:t>
            </a:r>
          </a:p>
          <a:p>
            <a:r>
              <a:rPr lang="ru-RU" i="1" dirty="0"/>
              <a:t>Оксиды </a:t>
            </a:r>
            <a:r>
              <a:rPr lang="ru-RU" i="1" dirty="0" smtClean="0"/>
              <a:t>свинца,</a:t>
            </a:r>
          </a:p>
          <a:p>
            <a:r>
              <a:rPr lang="ru-RU" i="1" dirty="0"/>
              <a:t>Угарный </a:t>
            </a:r>
            <a:r>
              <a:rPr lang="ru-RU" i="1" dirty="0" smtClean="0"/>
              <a:t>газ,</a:t>
            </a:r>
          </a:p>
          <a:p>
            <a:r>
              <a:rPr lang="ru-RU" i="1" dirty="0"/>
              <a:t>Оксиды </a:t>
            </a:r>
            <a:r>
              <a:rPr lang="ru-RU" i="1" dirty="0" smtClean="0"/>
              <a:t>азота,</a:t>
            </a:r>
          </a:p>
          <a:p>
            <a:r>
              <a:rPr lang="ru-RU" i="1" dirty="0" err="1" smtClean="0"/>
              <a:t>Бензопирены</a:t>
            </a:r>
            <a:r>
              <a:rPr lang="ru-RU" i="1" dirty="0" smtClean="0"/>
              <a:t>,</a:t>
            </a:r>
          </a:p>
          <a:p>
            <a:r>
              <a:rPr lang="ru-RU" i="1" dirty="0"/>
              <a:t>Альдегиды</a:t>
            </a:r>
            <a:r>
              <a:rPr lang="ru-RU" dirty="0"/>
              <a:t> 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3929058" y="1857364"/>
            <a:ext cx="1143008" cy="4071966"/>
          </a:xfrm>
          <a:prstGeom prst="rightArrowCallout">
            <a:avLst/>
          </a:prstGeom>
          <a:scene3d>
            <a:camera prst="orthographicFront">
              <a:rot lat="21299999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143504" y="1643050"/>
            <a:ext cx="4000496" cy="4786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Заболевания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сердечно-сосудистой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кровеносной,</a:t>
            </a:r>
            <a:r>
              <a:rPr kumimoji="0" lang="ru-RU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эндокринной, пищеварительной, нервной систем органов, развитие опухолевых процессов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Годовой выхлоп одного автомобиля.</a:t>
            </a:r>
            <a:endParaRPr lang="ru-RU" sz="3200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Users\Вя\Desktop\для през по авто\DSC039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14422"/>
            <a:ext cx="295277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Выброс легковых автомобилей города Анадыря за год.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Ежегодно…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857620" y="164305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/>
          <p:cNvSpPr/>
          <p:nvPr/>
        </p:nvSpPr>
        <p:spPr>
          <a:xfrm>
            <a:off x="3714744" y="2643182"/>
            <a:ext cx="1271590" cy="171451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7915015">
            <a:off x="3982462" y="1770140"/>
            <a:ext cx="613327" cy="609150"/>
          </a:xfrm>
          <a:prstGeom prst="arc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71934" y="1928802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57686" y="1928802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214810" y="2071678"/>
            <a:ext cx="71438" cy="2000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357554" y="2786058"/>
            <a:ext cx="642942" cy="5000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4750595" y="2750339"/>
            <a:ext cx="571504" cy="5000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643306" y="4714884"/>
            <a:ext cx="785818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4321967" y="4679165"/>
            <a:ext cx="785818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3964777" y="1535893"/>
            <a:ext cx="142876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4107653" y="1535893"/>
            <a:ext cx="142876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3929058" y="1643052"/>
            <a:ext cx="214314" cy="714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 flipV="1">
            <a:off x="4255291" y="1531131"/>
            <a:ext cx="152400" cy="904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 flipV="1">
            <a:off x="4326729" y="1602569"/>
            <a:ext cx="152400" cy="904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Стрелка вправо 29"/>
          <p:cNvSpPr/>
          <p:nvPr/>
        </p:nvSpPr>
        <p:spPr>
          <a:xfrm rot="20776030">
            <a:off x="2465455" y="2355226"/>
            <a:ext cx="978408" cy="335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1725088">
            <a:off x="5231278" y="2443005"/>
            <a:ext cx="978408" cy="335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669380">
            <a:off x="2664874" y="1423370"/>
            <a:ext cx="978408" cy="335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14282" y="1000108"/>
            <a:ext cx="2357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222 кг окиси углерода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215074" y="2571744"/>
            <a:ext cx="221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55,4 кг различных углеводородов</a:t>
            </a:r>
            <a:endParaRPr lang="ru-RU" sz="2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00034" y="2643182"/>
            <a:ext cx="1819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11,1 кг </a:t>
            </a:r>
          </a:p>
          <a:p>
            <a:pPr algn="ctr"/>
            <a:r>
              <a:rPr lang="ru-RU" sz="2400" b="1" dirty="0" smtClean="0"/>
              <a:t>окиси азота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421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МОУ «СОШ №1 г. Анадыря»</vt:lpstr>
      <vt:lpstr> Природа — целостная система с множеством сбалансированных связей.</vt:lpstr>
      <vt:lpstr>Наши цели:</vt:lpstr>
      <vt:lpstr>Слайд 4</vt:lpstr>
      <vt:lpstr>Слайд 5</vt:lpstr>
      <vt:lpstr>Каждый автомобиль выбрасывает в атмосферу с отработавшими газами около 200 различных компонентов. </vt:lpstr>
      <vt:lpstr>Годовой выхлоп одного автомобиля.</vt:lpstr>
      <vt:lpstr>Выброс легковых автомобилей города Анадыря за год.</vt:lpstr>
      <vt:lpstr>Ежегодно…</vt:lpstr>
      <vt:lpstr>Слайд 10</vt:lpstr>
      <vt:lpstr>Электромобиль</vt:lpstr>
      <vt:lpstr>Преимущества электромобиля.</vt:lpstr>
      <vt:lpstr>Слайд 13</vt:lpstr>
      <vt:lpstr>Слайд 14</vt:lpstr>
      <vt:lpstr>Наши 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«С</dc:title>
  <dc:creator>АМОН РА</dc:creator>
  <cp:lastModifiedBy>АМОН РА</cp:lastModifiedBy>
  <cp:revision>17</cp:revision>
  <dcterms:created xsi:type="dcterms:W3CDTF">2011-04-23T10:07:35Z</dcterms:created>
  <dcterms:modified xsi:type="dcterms:W3CDTF">2011-05-11T10:59:45Z</dcterms:modified>
</cp:coreProperties>
</file>