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67" r:id="rId6"/>
    <p:sldId id="272" r:id="rId7"/>
    <p:sldId id="268" r:id="rId8"/>
    <p:sldId id="271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341372">
            <a:off x="1000100" y="642918"/>
            <a:ext cx="7358114" cy="55007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 rot="21222240">
            <a:off x="1000100" y="500042"/>
            <a:ext cx="7358114" cy="55007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Documents and Settings\Admin\Мои документы\В работе 1\Анимашки\butterfly258.gif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790741">
            <a:off x="7679241" y="-96279"/>
            <a:ext cx="1495715" cy="14957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071538" y="571480"/>
            <a:ext cx="7358114" cy="55007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:\ежик тренажер\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06643">
            <a:off x="6895039" y="5162665"/>
            <a:ext cx="2387184" cy="16883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3" name="Прямоугольник 12"/>
          <p:cNvSpPr/>
          <p:nvPr userDrawn="1"/>
        </p:nvSpPr>
        <p:spPr>
          <a:xfrm>
            <a:off x="428596" y="6500834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14282" y="6565921"/>
            <a:ext cx="2133600" cy="292079"/>
          </a:xfrm>
        </p:spPr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0034" y="285728"/>
            <a:ext cx="8215370" cy="6072230"/>
          </a:xfrm>
          <a:prstGeom prst="rect">
            <a:avLst/>
          </a:prstGeom>
          <a:solidFill>
            <a:schemeClr val="accent3">
              <a:lumMod val="20000"/>
              <a:lumOff val="80000"/>
              <a:alpha val="89000"/>
            </a:schemeClr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:\ежик тренажер\2cxhwr8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977494">
            <a:off x="7581554" y="4336377"/>
            <a:ext cx="1644338" cy="233792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4C13-74A5-44C5-B23D-388D8BDED97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00A7-E5A2-4C06-AA66-B363730707C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2714612" y="285728"/>
            <a:ext cx="6000792" cy="1588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680083" y="3321843"/>
            <a:ext cx="6071436" cy="794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rot="10800000">
            <a:off x="4857752" y="6357958"/>
            <a:ext cx="3857652" cy="1588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Admin\Мои документы\В работе 1\Анимашки\butterfly258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813386">
            <a:off x="7736112" y="84278"/>
            <a:ext cx="551401" cy="551401"/>
          </a:xfrm>
          <a:prstGeom prst="rect">
            <a:avLst/>
          </a:prstGeom>
          <a:noFill/>
        </p:spPr>
      </p:pic>
      <p:pic>
        <p:nvPicPr>
          <p:cNvPr id="22" name="Picture 5" descr="C:\Documents and Settings\Admin\Мои документы\В работе 1\Анимашки\butterfly258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712741">
            <a:off x="8594452" y="3317632"/>
            <a:ext cx="497708" cy="497708"/>
          </a:xfrm>
          <a:prstGeom prst="rect">
            <a:avLst/>
          </a:prstGeom>
          <a:noFill/>
        </p:spPr>
      </p:pic>
      <p:pic>
        <p:nvPicPr>
          <p:cNvPr id="23" name="Picture 5" descr="C:\Documents and Settings\Admin\Мои документы\В работе 1\Анимашки\butterfly258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3442">
            <a:off x="8312937" y="2597907"/>
            <a:ext cx="857256" cy="857256"/>
          </a:xfrm>
          <a:prstGeom prst="rect">
            <a:avLst/>
          </a:prstGeom>
          <a:noFill/>
        </p:spPr>
      </p:pic>
      <p:pic>
        <p:nvPicPr>
          <p:cNvPr id="24" name="Picture 5" descr="C:\Documents and Settings\Admin\Мои документы\В работе 1\Анимашки\butterfly258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901227">
            <a:off x="8122706" y="1550418"/>
            <a:ext cx="1342472" cy="1342472"/>
          </a:xfrm>
          <a:prstGeom prst="rect">
            <a:avLst/>
          </a:prstGeom>
          <a:noFill/>
        </p:spPr>
      </p:pic>
      <p:pic>
        <p:nvPicPr>
          <p:cNvPr id="25" name="Picture 5" descr="C:\Documents and Settings\Admin\Мои документы\В работе 1\Анимашки\butterfly258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19156">
            <a:off x="8358214" y="142852"/>
            <a:ext cx="500066" cy="500066"/>
          </a:xfrm>
          <a:prstGeom prst="rect">
            <a:avLst/>
          </a:prstGeom>
          <a:noFill/>
        </p:spPr>
      </p:pic>
      <p:pic>
        <p:nvPicPr>
          <p:cNvPr id="26" name="Picture 5" descr="C:\Documents and Settings\Admin\Мои документы\В работе 1\Анимашки\butterfly258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734323">
            <a:off x="8440217" y="1132387"/>
            <a:ext cx="642942" cy="642942"/>
          </a:xfrm>
          <a:prstGeom prst="rect">
            <a:avLst/>
          </a:prstGeom>
          <a:noFill/>
        </p:spPr>
      </p:pic>
      <p:pic>
        <p:nvPicPr>
          <p:cNvPr id="27" name="Picture 5" descr="C:\Documents and Settings\Admin\Мои документы\В работе 1\Анимашки\butterfly258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796178">
            <a:off x="8445863" y="444814"/>
            <a:ext cx="857256" cy="85725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357158" y="6357958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atyana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atesheva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43372" y="785794"/>
            <a:ext cx="4222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Первоцветы   нашего</a:t>
            </a:r>
          </a:p>
          <a:p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               Крыма</a:t>
            </a:r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4786322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Работу  выполнила педагог дополни-</a:t>
            </a:r>
          </a:p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тельного  образования</a:t>
            </a:r>
          </a:p>
          <a:p>
            <a:r>
              <a:rPr lang="ru-RU" dirty="0" err="1" smtClean="0">
                <a:solidFill>
                  <a:srgbClr val="00B0F0"/>
                </a:solidFill>
                <a:latin typeface="Monotype Corsiva" pitchFamily="66" charset="0"/>
              </a:rPr>
              <a:t>Лисюра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   Татьяна Николаевна</a:t>
            </a:r>
          </a:p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ЦДЮТ   Симферопольского  </a:t>
            </a:r>
          </a:p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района   Республики Крым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Давайте все вместе сохраним  улыбки весны !!!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bfoto_ru_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78661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Таня работа\5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10040" cy="3000397"/>
          </a:xfrm>
          <a:prstGeom prst="rect">
            <a:avLst/>
          </a:prstGeom>
          <a:noFill/>
        </p:spPr>
      </p:pic>
      <p:pic>
        <p:nvPicPr>
          <p:cNvPr id="2050" name="Picture 2" descr="D:\Таня работа\k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642918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D:\Таня работа\скачанные файлы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14" y="0"/>
            <a:ext cx="3357586" cy="29289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388" y="2928934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Крокус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2928934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крымский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52" name="Picture 4" descr="D:\Таня работа\1240214006_2873514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4143372" cy="3214686"/>
          </a:xfrm>
          <a:prstGeom prst="rect">
            <a:avLst/>
          </a:prstGeom>
          <a:noFill/>
        </p:spPr>
      </p:pic>
      <p:pic>
        <p:nvPicPr>
          <p:cNvPr id="2053" name="Picture 5" descr="D:\Таня работа\pervocvet-vesenni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643314"/>
            <a:ext cx="3714744" cy="30003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57686" y="4857760"/>
            <a:ext cx="957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Перво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r>
              <a:rPr lang="ru-RU" sz="2400" b="1" dirty="0" smtClean="0">
                <a:latin typeface="Monotype Corsiva" pitchFamily="66" charset="0"/>
              </a:rPr>
              <a:t>цвет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Правила поведения в природе.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Находясь в природе, не будем срывать растения для букетов. Будем составлять букеты из тех растений, которые выращены человеком.</a:t>
            </a:r>
          </a:p>
          <a:p>
            <a:pPr lvl="0"/>
            <a:r>
              <a:rPr lang="ru-RU" dirty="0" smtClean="0"/>
              <a:t>Собирать лекарственные растения будем только в тех местах, где их много. Часть растений обязательно оставим в природе. В лесу будем ходить по тропинкам, чтобы растения не погибали от </a:t>
            </a:r>
            <a:r>
              <a:rPr lang="ru-RU" dirty="0" err="1" smtClean="0"/>
              <a:t>вытаптывания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Не будем нарушать красоту, созданную самой природой.</a:t>
            </a:r>
          </a:p>
          <a:p>
            <a:pPr lvl="0"/>
            <a:r>
              <a:rPr lang="ru-RU" dirty="0" smtClean="0"/>
              <a:t>Сохраним этим смелым цветкам жизнь и будем любоваться их красотой, выехав на природу.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Игра «Цветочный эрудит»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                </a:t>
            </a:r>
          </a:p>
          <a:p>
            <a:pPr lvl="0"/>
            <a:r>
              <a:rPr lang="ru-RU" sz="8000" dirty="0" smtClean="0"/>
              <a:t>Название какого первоцвета состоит из частицы, предлога, сторожевой будки?  </a:t>
            </a:r>
          </a:p>
          <a:p>
            <a:pPr lvl="0"/>
            <a:r>
              <a:rPr lang="ru-RU" sz="8000" dirty="0" smtClean="0"/>
              <a:t> </a:t>
            </a:r>
          </a:p>
          <a:p>
            <a:r>
              <a:rPr lang="ru-RU" sz="8000" dirty="0" smtClean="0"/>
              <a:t>Найдите соответствия: в каких странах какие праздники отмечают: Германия, Югославия, Англия цветы: незабудки, фиалки, мимозы?</a:t>
            </a:r>
          </a:p>
          <a:p>
            <a:endParaRPr lang="ru-RU" sz="8000" dirty="0" smtClean="0"/>
          </a:p>
          <a:p>
            <a:pPr lvl="0"/>
            <a:r>
              <a:rPr lang="ru-RU" sz="8000" dirty="0" smtClean="0"/>
              <a:t> Название какого весеннего первоцвета состоит из 2 предлогов? </a:t>
            </a:r>
          </a:p>
          <a:p>
            <a:pPr lvl="0"/>
            <a:r>
              <a:rPr lang="ru-RU" sz="8000" dirty="0" smtClean="0"/>
              <a:t> </a:t>
            </a:r>
          </a:p>
          <a:p>
            <a:pPr lvl="0"/>
            <a:r>
              <a:rPr lang="ru-RU" sz="8000" dirty="0" smtClean="0"/>
              <a:t>Первое окна квартир украшает,</a:t>
            </a:r>
          </a:p>
          <a:p>
            <a:r>
              <a:rPr lang="ru-RU" sz="8000" dirty="0" smtClean="0"/>
              <a:t> лёгким, ажурным это бывает,</a:t>
            </a:r>
          </a:p>
          <a:p>
            <a:r>
              <a:rPr lang="ru-RU" sz="8000" dirty="0" smtClean="0"/>
              <a:t> слышит второе мужчина поляк,</a:t>
            </a:r>
          </a:p>
          <a:p>
            <a:r>
              <a:rPr lang="ru-RU" sz="8000" dirty="0" smtClean="0"/>
              <a:t> в Польше к нему обращаются так.</a:t>
            </a:r>
          </a:p>
          <a:p>
            <a:r>
              <a:rPr lang="ru-RU" sz="8000" dirty="0" smtClean="0"/>
              <a:t> Целое в мае на клумбах цветёт, </a:t>
            </a:r>
          </a:p>
          <a:p>
            <a:r>
              <a:rPr lang="ru-RU" sz="8000" dirty="0" smtClean="0"/>
              <a:t>любит его голландский народ! </a:t>
            </a:r>
          </a:p>
          <a:p>
            <a:endParaRPr lang="ru-RU" sz="8000" dirty="0" smtClean="0"/>
          </a:p>
          <a:p>
            <a:pPr lvl="0"/>
            <a:r>
              <a:rPr lang="ru-RU" sz="8000" dirty="0" smtClean="0"/>
              <a:t>Какое растение в природе существует: а) сын и пасынок б) дочь и падчерица в) мать - и – мачеха г) сын и отчим </a:t>
            </a:r>
          </a:p>
          <a:p>
            <a:endParaRPr lang="ru-RU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Игра  «Почемучка»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1) Почему ветреница имеет такое название?</a:t>
            </a:r>
          </a:p>
          <a:p>
            <a:r>
              <a:rPr lang="ru-RU" dirty="0" smtClean="0"/>
              <a:t>2) Почему на медунице цветы разного цвета? </a:t>
            </a:r>
          </a:p>
          <a:p>
            <a:r>
              <a:rPr lang="ru-RU" dirty="0" smtClean="0"/>
              <a:t>3)Почему прострел –раскрытый называют сон-трава? </a:t>
            </a:r>
          </a:p>
          <a:p>
            <a:r>
              <a:rPr lang="ru-RU" dirty="0" smtClean="0"/>
              <a:t>4) Почему подснежник  так назван? В каком произведении С. Я. Маршака упоминает этот цветок?</a:t>
            </a:r>
          </a:p>
          <a:p>
            <a:r>
              <a:rPr lang="ru-RU" dirty="0" smtClean="0"/>
              <a:t>5)Почему эти растения так рано цветут?</a:t>
            </a:r>
          </a:p>
          <a:p>
            <a:r>
              <a:rPr lang="ru-RU" dirty="0" smtClean="0"/>
              <a:t>6) . Почему нельзя собирать первоцветы?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B0F0"/>
                </a:solidFill>
              </a:rPr>
              <a:t>Игра  «Анаграмма».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 smtClean="0"/>
              <a:t>Круокс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опин</a:t>
            </a:r>
            <a:endParaRPr lang="ru-RU" sz="3600" dirty="0" smtClean="0"/>
          </a:p>
          <a:p>
            <a:r>
              <a:rPr lang="ru-RU" sz="3600" dirty="0" err="1" smtClean="0"/>
              <a:t>шыалдн</a:t>
            </a:r>
            <a:endParaRPr lang="ru-RU" sz="3600" dirty="0" smtClean="0"/>
          </a:p>
          <a:p>
            <a:r>
              <a:rPr lang="ru-RU" sz="3600" dirty="0" err="1" smtClean="0"/>
              <a:t>икопднжнсе</a:t>
            </a:r>
            <a:endParaRPr lang="ru-RU" sz="3600" dirty="0" smtClean="0"/>
          </a:p>
          <a:p>
            <a:r>
              <a:rPr lang="ru-RU" sz="3600" dirty="0" err="1" smtClean="0"/>
              <a:t>исир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еницмалк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Берегите первоцветы-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украшение планеты  !!!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9" name="Picture 5" descr="D:\Таня работа\clp1605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714908" cy="47149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1643050"/>
            <a:ext cx="36433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Если б в поле расцвели, только белые цветы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Любоваться бы устали, ими вскоре я и ты.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Если б в поле расцвели только жёлтые цветы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Мы с тобой скучать бы стали от подобной красоты.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Хорошо, что есть ромашки, розы, астры, васильки,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Одуванчики и кашки, незабудки и жарки,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Хорошо, что не похожи люди цветом глаз и кожи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Как прекрасен мир цветной, разноцветный шар Земной.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Не покупайте подснежники  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D:\Таня работа\48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214710" cy="2857520"/>
          </a:xfrm>
          <a:prstGeom prst="rect">
            <a:avLst/>
          </a:prstGeom>
          <a:noFill/>
        </p:spPr>
      </p:pic>
      <p:pic>
        <p:nvPicPr>
          <p:cNvPr id="27651" name="Picture 3" descr="D:\Таня работа\IMG_20140125_134056-300x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929066"/>
            <a:ext cx="3857652" cy="2357454"/>
          </a:xfrm>
          <a:prstGeom prst="rect">
            <a:avLst/>
          </a:prstGeom>
          <a:noFill/>
        </p:spPr>
      </p:pic>
      <p:pic>
        <p:nvPicPr>
          <p:cNvPr id="27652" name="Picture 4" descr="D:\Таня работа\p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85728"/>
            <a:ext cx="3643338" cy="2571769"/>
          </a:xfrm>
          <a:prstGeom prst="rect">
            <a:avLst/>
          </a:prstGeom>
          <a:noFill/>
        </p:spPr>
      </p:pic>
      <p:pic>
        <p:nvPicPr>
          <p:cNvPr id="27653" name="Picture 5" descr="D:\Таня работа\indгоex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571612"/>
            <a:ext cx="3071834" cy="27146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4286256"/>
            <a:ext cx="34829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Сохраним подснежники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     вместе !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И  первые станут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не последними !!!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86507080_4059776_fialki_les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2800" y="-142900"/>
            <a:ext cx="3251200" cy="2438400"/>
          </a:xfrm>
          <a:prstGeom prst="star24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 rot="16200000">
            <a:off x="35689" y="321446"/>
            <a:ext cx="6143666" cy="57864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5" y="214290"/>
            <a:ext cx="39290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 рви цветов, не надо! Не рви цветов, не надо!</a:t>
            </a:r>
            <a:endParaRPr lang="ru-RU" dirty="0" smtClean="0"/>
          </a:p>
          <a:p>
            <a:r>
              <a:rPr lang="ru-RU" i="1" dirty="0" smtClean="0"/>
              <a:t>Их нежный аромат, наполнит воздух сада,</a:t>
            </a:r>
            <a:endParaRPr lang="ru-RU" dirty="0" smtClean="0"/>
          </a:p>
          <a:p>
            <a:r>
              <a:rPr lang="ru-RU" i="1" dirty="0" smtClean="0"/>
              <a:t>Они так красят сад! Нам жить в одной семье,</a:t>
            </a:r>
            <a:endParaRPr lang="ru-RU" dirty="0" smtClean="0"/>
          </a:p>
          <a:p>
            <a:r>
              <a:rPr lang="ru-RU" i="1" dirty="0" smtClean="0"/>
              <a:t>Давайте сохраним ромашки на лугу,</a:t>
            </a:r>
            <a:endParaRPr lang="ru-RU" dirty="0" smtClean="0"/>
          </a:p>
          <a:p>
            <a:r>
              <a:rPr lang="ru-RU" i="1" dirty="0" smtClean="0"/>
              <a:t>Кувшинки на реке,</a:t>
            </a:r>
            <a:endParaRPr lang="ru-RU" dirty="0" smtClean="0"/>
          </a:p>
          <a:p>
            <a:r>
              <a:rPr lang="ru-RU" i="1" dirty="0" smtClean="0"/>
              <a:t>Фиалки, ландыши для нас</a:t>
            </a:r>
            <a:endParaRPr lang="ru-RU" dirty="0" smtClean="0"/>
          </a:p>
          <a:p>
            <a:r>
              <a:rPr lang="ru-RU" i="1" dirty="0" smtClean="0"/>
              <a:t>Весёлый май в садах припас.</a:t>
            </a:r>
            <a:endParaRPr lang="ru-RU" dirty="0" smtClean="0"/>
          </a:p>
          <a:p>
            <a:r>
              <a:rPr lang="ru-RU" i="1" dirty="0" smtClean="0"/>
              <a:t>Но мы их рвать не будем.</a:t>
            </a:r>
            <a:endParaRPr lang="ru-RU" dirty="0" smtClean="0"/>
          </a:p>
          <a:p>
            <a:r>
              <a:rPr lang="ru-RU" i="1" dirty="0" smtClean="0"/>
              <a:t>Пускай цветут на радость людям!</a:t>
            </a:r>
            <a:endParaRPr lang="ru-RU" dirty="0" smtClean="0"/>
          </a:p>
          <a:p>
            <a:r>
              <a:rPr lang="ru-RU" i="1" dirty="0" smtClean="0"/>
              <a:t>Дерево, цветок, трава и птица,</a:t>
            </a:r>
            <a:endParaRPr lang="ru-RU" dirty="0" smtClean="0"/>
          </a:p>
          <a:p>
            <a:r>
              <a:rPr lang="ru-RU" i="1" dirty="0" smtClean="0"/>
              <a:t>Не всегда умеют защититься,</a:t>
            </a:r>
            <a:endParaRPr lang="ru-RU" dirty="0" smtClean="0"/>
          </a:p>
          <a:p>
            <a:r>
              <a:rPr lang="ru-RU" i="1" dirty="0" smtClean="0"/>
              <a:t>Если будут уничтожены они,</a:t>
            </a:r>
            <a:endParaRPr lang="ru-RU" dirty="0" smtClean="0"/>
          </a:p>
          <a:p>
            <a:r>
              <a:rPr lang="ru-RU" i="1" dirty="0" smtClean="0"/>
              <a:t>На планете мы останемся одни!</a:t>
            </a:r>
            <a:endParaRPr lang="ru-RU" dirty="0" smtClean="0"/>
          </a:p>
          <a:p>
            <a:r>
              <a:rPr lang="ru-RU" i="1" dirty="0" smtClean="0"/>
              <a:t>Если я сорву цветок, если ты сорвёшь цветок,</a:t>
            </a:r>
            <a:endParaRPr lang="ru-RU" dirty="0" smtClean="0"/>
          </a:p>
          <a:p>
            <a:r>
              <a:rPr lang="ru-RU" i="1" dirty="0" smtClean="0"/>
              <a:t>Если вместе я и ты, если мы сорвём цветы,</a:t>
            </a:r>
            <a:endParaRPr lang="ru-RU" dirty="0" smtClean="0"/>
          </a:p>
          <a:p>
            <a:r>
              <a:rPr lang="ru-RU" i="1" dirty="0" smtClean="0"/>
              <a:t>Опустеют все поляны, и не будет красоты!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1" descr="0_c794e_4e17158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928802"/>
            <a:ext cx="3500462" cy="2857520"/>
          </a:xfrm>
          <a:prstGeom prst="star24">
            <a:avLst/>
          </a:prstGeom>
        </p:spPr>
      </p:pic>
      <p:pic>
        <p:nvPicPr>
          <p:cNvPr id="13" name="Рисунок 12" descr="124006_287351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71942"/>
            <a:ext cx="2928959" cy="2500330"/>
          </a:xfrm>
          <a:prstGeom prst="star24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233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Игра «Цветочный эрудит» </vt:lpstr>
      <vt:lpstr>Игра  «Почемучка» </vt:lpstr>
      <vt:lpstr>Игра  «Анаграмма». </vt:lpstr>
      <vt:lpstr>Берегите первоцветы- украшение планеты  !!!</vt:lpstr>
      <vt:lpstr>Не покупайте подснежники  !!!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Admin</cp:lastModifiedBy>
  <cp:revision>56</cp:revision>
  <dcterms:created xsi:type="dcterms:W3CDTF">2015-03-10T14:07:33Z</dcterms:created>
  <dcterms:modified xsi:type="dcterms:W3CDTF">2016-02-07T18:10:52Z</dcterms:modified>
</cp:coreProperties>
</file>