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70" r:id="rId2"/>
    <p:sldId id="263" r:id="rId3"/>
    <p:sldId id="264" r:id="rId4"/>
    <p:sldId id="265" r:id="rId5"/>
    <p:sldId id="266" r:id="rId6"/>
    <p:sldId id="267" r:id="rId7"/>
    <p:sldId id="268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A698-C128-4B97-8110-73C02C66538D}" type="datetimeFigureOut">
              <a:rPr lang="ru-RU" smtClean="0"/>
              <a:t>05.02.2016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494EF-8CEB-41B8-A273-C9F8C45B85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A698-C128-4B97-8110-73C02C66538D}" type="datetimeFigureOut">
              <a:rPr lang="ru-RU" smtClean="0"/>
              <a:t>05.02.2016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494EF-8CEB-41B8-A273-C9F8C45B85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A698-C128-4B97-8110-73C02C66538D}" type="datetimeFigureOut">
              <a:rPr lang="ru-RU" smtClean="0"/>
              <a:t>05.02.2016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494EF-8CEB-41B8-A273-C9F8C45B85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A698-C128-4B97-8110-73C02C66538D}" type="datetimeFigureOut">
              <a:rPr lang="ru-RU" smtClean="0"/>
              <a:t>05.02.2016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494EF-8CEB-41B8-A273-C9F8C45B85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A698-C128-4B97-8110-73C02C66538D}" type="datetimeFigureOut">
              <a:rPr lang="ru-RU" smtClean="0"/>
              <a:t>05.02.2016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494EF-8CEB-41B8-A273-C9F8C45B85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A698-C128-4B97-8110-73C02C66538D}" type="datetimeFigureOut">
              <a:rPr lang="ru-RU" smtClean="0"/>
              <a:t>05.02.2016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494EF-8CEB-41B8-A273-C9F8C45B85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A698-C128-4B97-8110-73C02C66538D}" type="datetimeFigureOut">
              <a:rPr lang="ru-RU" smtClean="0"/>
              <a:t>05.02.2016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494EF-8CEB-41B8-A273-C9F8C45B85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A698-C128-4B97-8110-73C02C66538D}" type="datetimeFigureOut">
              <a:rPr lang="ru-RU" smtClean="0"/>
              <a:t>05.02.2016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494EF-8CEB-41B8-A273-C9F8C45B85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A698-C128-4B97-8110-73C02C66538D}" type="datetimeFigureOut">
              <a:rPr lang="ru-RU" smtClean="0"/>
              <a:t>05.02.2016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494EF-8CEB-41B8-A273-C9F8C45B85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A698-C128-4B97-8110-73C02C66538D}" type="datetimeFigureOut">
              <a:rPr lang="ru-RU" smtClean="0"/>
              <a:t>05.02.2016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494EF-8CEB-41B8-A273-C9F8C45B85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A698-C128-4B97-8110-73C02C66538D}" type="datetimeFigureOut">
              <a:rPr lang="ru-RU" smtClean="0"/>
              <a:t>05.02.2016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494EF-8CEB-41B8-A273-C9F8C45B85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AEA698-C128-4B97-8110-73C02C66538D}" type="datetimeFigureOut">
              <a:rPr lang="ru-RU" smtClean="0"/>
              <a:t>05.02.2016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B494EF-8CEB-41B8-A273-C9F8C45B85B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314602"/>
          </a:xfrm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ru-RU" sz="6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Тест по теме </a:t>
            </a:r>
            <a:br>
              <a:rPr lang="ru-RU" sz="6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«Культура Древней Руси»</a:t>
            </a:r>
            <a:br>
              <a:rPr lang="ru-RU" sz="6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000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Учитель: Тихомирова И.А.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МБОУ «СОШ №13»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г.Северодвинск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467544" y="604256"/>
            <a:ext cx="8424936" cy="2985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5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1.Первые письменные записи о главных событиях на Руси: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4500" dirty="0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5" name="Picture 1" descr="48702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2348880"/>
            <a:ext cx="3817615" cy="3562722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1594441"/>
            <a:ext cx="4427879" cy="3554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45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45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  </a:t>
            </a:r>
            <a:r>
              <a:rPr kumimoji="0" lang="ru-RU" sz="45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а)</a:t>
            </a:r>
            <a:r>
              <a:rPr kumimoji="0" lang="ru-RU" sz="4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грамоты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</a:t>
            </a:r>
            <a:r>
              <a:rPr kumimoji="0" lang="ru-RU" sz="45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б)</a:t>
            </a:r>
            <a:r>
              <a:rPr kumimoji="0" lang="ru-RU" sz="4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летописи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</a:t>
            </a:r>
            <a:r>
              <a:rPr kumimoji="0" lang="ru-RU" sz="45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в)</a:t>
            </a:r>
            <a:r>
              <a:rPr kumimoji="0" lang="ru-RU" sz="4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клинопись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</a:t>
            </a:r>
            <a:r>
              <a:rPr kumimoji="0" lang="ru-RU" sz="45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г)</a:t>
            </a:r>
            <a:r>
              <a:rPr kumimoji="0" lang="ru-RU" sz="4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былины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611560" y="0"/>
            <a:ext cx="9217024" cy="2204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5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2. Народные сказания, прославляющие богатырей: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8673" name="Picture 1" descr="84761218_7 (1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920" y="1844824"/>
            <a:ext cx="5006330" cy="3672408"/>
          </a:xfrm>
          <a:prstGeom prst="rect">
            <a:avLst/>
          </a:prstGeom>
          <a:noFill/>
        </p:spPr>
      </p:pic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0" y="32575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</a:t>
            </a:r>
            <a:r>
              <a:rPr kumimoji="0" lang="ru-RU" sz="4500" b="0" i="0" u="none" strike="noStrike" cap="none" normalizeH="0" baseline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а)</a:t>
            </a:r>
            <a:r>
              <a:rPr kumimoji="0" lang="ru-RU" sz="4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басни</a:t>
            </a:r>
            <a:endParaRPr kumimoji="0" lang="ru-RU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</a:t>
            </a:r>
            <a:r>
              <a:rPr kumimoji="0" lang="ru-RU" sz="4500" b="0" i="0" u="none" strike="noStrike" cap="none" normalizeH="0" baseline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б)</a:t>
            </a:r>
            <a:r>
              <a:rPr kumimoji="0" lang="ru-RU" sz="4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песни</a:t>
            </a:r>
            <a:endParaRPr kumimoji="0" lang="ru-RU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</a:t>
            </a:r>
            <a:r>
              <a:rPr kumimoji="0" lang="ru-RU" sz="4500" b="0" i="0" u="none" strike="noStrike" cap="none" normalizeH="0" baseline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в)</a:t>
            </a:r>
            <a:r>
              <a:rPr kumimoji="0" lang="ru-RU" sz="4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былины</a:t>
            </a:r>
            <a:endParaRPr kumimoji="0" lang="ru-RU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</a:t>
            </a:r>
            <a:r>
              <a:rPr kumimoji="0" lang="ru-RU" sz="4500" b="0" i="0" u="none" strike="noStrike" cap="none" normalizeH="0" baseline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г)</a:t>
            </a:r>
            <a:r>
              <a:rPr kumimoji="0" lang="ru-RU" sz="4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сказки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611560" y="219752"/>
            <a:ext cx="853244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5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3. Летописи на Руси вели: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7649" name="Picture 1" descr="7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1484784"/>
            <a:ext cx="4606280" cy="3888432"/>
          </a:xfrm>
          <a:prstGeom prst="rect">
            <a:avLst/>
          </a:prstGeom>
          <a:noFill/>
        </p:spPr>
      </p:pic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0" y="33432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</a:t>
            </a:r>
            <a:r>
              <a:rPr kumimoji="0" lang="ru-RU" sz="4500" b="0" i="0" u="none" strike="noStrike" cap="none" normalizeH="0" baseline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а)</a:t>
            </a:r>
            <a:r>
              <a:rPr kumimoji="0" lang="ru-RU" sz="4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князья</a:t>
            </a:r>
            <a:endParaRPr kumimoji="0" lang="ru-RU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</a:t>
            </a:r>
            <a:r>
              <a:rPr kumimoji="0" lang="ru-RU" sz="4500" b="0" i="0" u="none" strike="noStrike" cap="none" normalizeH="0" baseline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б)</a:t>
            </a:r>
            <a:r>
              <a:rPr kumimoji="0" lang="ru-RU" sz="4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монахи                     </a:t>
            </a:r>
            <a:endParaRPr kumimoji="0" lang="ru-RU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</a:t>
            </a:r>
            <a:r>
              <a:rPr kumimoji="0" lang="ru-RU" sz="4500" b="0" i="0" u="none" strike="noStrike" cap="none" normalizeH="0" baseline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в)</a:t>
            </a:r>
            <a:r>
              <a:rPr kumimoji="0" lang="ru-RU" sz="4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писатели</a:t>
            </a:r>
            <a:endParaRPr kumimoji="0" lang="ru-RU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</a:t>
            </a:r>
            <a:r>
              <a:rPr kumimoji="0" lang="ru-RU" sz="4500" b="0" i="0" u="none" strike="noStrike" cap="none" normalizeH="0" baseline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г)</a:t>
            </a:r>
            <a:r>
              <a:rPr kumimoji="0" lang="ru-RU" sz="4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сказители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323528" y="147746"/>
            <a:ext cx="8820472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5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4.  Славянскую    азбуку создал:                         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6625" name="Picture 1" descr="1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3356992"/>
            <a:ext cx="4145657" cy="3284984"/>
          </a:xfrm>
          <a:prstGeom prst="rect">
            <a:avLst/>
          </a:prstGeom>
          <a:noFill/>
        </p:spPr>
      </p:pic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-396552" y="1104860"/>
            <a:ext cx="9540552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</a:t>
            </a:r>
            <a:r>
              <a:rPr kumimoji="0" lang="ru-RU" sz="45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а)</a:t>
            </a:r>
            <a:r>
              <a:rPr kumimoji="0" lang="ru-RU" sz="4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князь Владимир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</a:t>
            </a:r>
            <a:r>
              <a:rPr kumimoji="0" lang="ru-RU" sz="45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б)</a:t>
            </a:r>
            <a:r>
              <a:rPr kumimoji="0" lang="ru-RU" sz="4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Нестор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</a:t>
            </a:r>
            <a:r>
              <a:rPr kumimoji="0" lang="ru-RU" sz="45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в)</a:t>
            </a:r>
            <a:r>
              <a:rPr kumimoji="0" lang="ru-RU" sz="4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Кирилл и </a:t>
            </a:r>
            <a:r>
              <a:rPr kumimoji="0" lang="ru-RU" sz="4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Мефодий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</a:t>
            </a:r>
            <a:r>
              <a:rPr kumimoji="0" lang="ru-RU" sz="45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г)</a:t>
            </a:r>
            <a:r>
              <a:rPr kumimoji="0" lang="ru-RU" sz="4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святой Пётр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73853"/>
            <a:ext cx="9828584" cy="216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5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5. Древнерусская азбука называлась: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5601" name="Picture 1" descr="Ocslavoni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936" y="3573016"/>
            <a:ext cx="4694684" cy="3061717"/>
          </a:xfrm>
          <a:prstGeom prst="rect">
            <a:avLst/>
          </a:prstGeom>
          <a:noFill/>
        </p:spPr>
      </p:pic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0" y="1411407"/>
            <a:ext cx="91440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</a:t>
            </a:r>
            <a:r>
              <a:rPr kumimoji="0" lang="ru-RU" sz="45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а)</a:t>
            </a:r>
            <a:r>
              <a:rPr kumimoji="0" lang="ru-RU" sz="4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алфавит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</a:t>
            </a:r>
            <a:r>
              <a:rPr kumimoji="0" lang="ru-RU" sz="45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б)</a:t>
            </a:r>
            <a:r>
              <a:rPr kumimoji="0" lang="ru-RU" sz="4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берестяная грамота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</a:t>
            </a:r>
            <a:r>
              <a:rPr kumimoji="0" lang="ru-RU" sz="45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в)</a:t>
            </a:r>
            <a:r>
              <a:rPr kumimoji="0" lang="ru-RU" sz="4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кириллица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</a:t>
            </a:r>
            <a:r>
              <a:rPr kumimoji="0" lang="ru-RU" sz="45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г)</a:t>
            </a:r>
            <a:r>
              <a:rPr kumimoji="0" lang="ru-RU" sz="4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латынь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467544" y="-32868"/>
            <a:ext cx="8676456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5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6. Люди, которые строили на Руси деревянные и каменные храмы  и  терема, назывались: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4577" name="Picture 1" descr="1258107967_h9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7944" y="3284984"/>
            <a:ext cx="4680520" cy="3312368"/>
          </a:xfrm>
          <a:prstGeom prst="rect">
            <a:avLst/>
          </a:prstGeom>
          <a:noFill/>
        </p:spPr>
      </p:pic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0" y="2548742"/>
            <a:ext cx="91440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5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а)</a:t>
            </a:r>
            <a:r>
              <a:rPr kumimoji="0" lang="ru-RU" sz="4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архитекторы  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ru-RU" sz="45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б)</a:t>
            </a:r>
            <a:r>
              <a:rPr kumimoji="0" lang="ru-RU" sz="4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строители         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ru-RU" sz="45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в)</a:t>
            </a:r>
            <a:r>
              <a:rPr kumimoji="0" lang="ru-RU" sz="4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археологи   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ru-RU" sz="45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г)</a:t>
            </a:r>
            <a:r>
              <a:rPr kumimoji="0" lang="ru-RU" sz="4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зодчие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</TotalTime>
  <Words>164</Words>
  <Application>Microsoft Office PowerPoint</Application>
  <PresentationFormat>Экран (4:3)</PresentationFormat>
  <Paragraphs>40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Тест по теме  «Культура Древней Руси»   Учитель: Тихомирова И.А. МБОУ «СОШ №13» г.Северодвинск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3</cp:revision>
  <dcterms:created xsi:type="dcterms:W3CDTF">2016-02-05T17:15:42Z</dcterms:created>
  <dcterms:modified xsi:type="dcterms:W3CDTF">2016-02-05T17:40:55Z</dcterms:modified>
</cp:coreProperties>
</file>