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6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6;&#1072;&#1073;&#1086;&#1095;&#1080;&#1081;%20&#1089;&#1090;&#1086;&#1083;\&#1078;&#1080;-&#1096;&#1080;\Deti-Online.com%20-%20&#1044;&#1086;&#1073;&#1088;&#1099;&#1081;%20&#1078;&#1091;&#1082;%20(2)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6511" y="764704"/>
            <a:ext cx="7344816" cy="13681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Сочетание ЖИ-ШИ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28479" y="2708920"/>
            <a:ext cx="7344816" cy="324036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Урок обучения грамоте</a:t>
            </a:r>
          </a:p>
          <a:p>
            <a:pPr algn="ctr"/>
            <a:r>
              <a:rPr lang="ru-RU" sz="2400" b="1" dirty="0" smtClean="0"/>
              <a:t>1 класс</a:t>
            </a:r>
          </a:p>
          <a:p>
            <a:pPr algn="ctr"/>
            <a:r>
              <a:rPr lang="ru-RU" sz="2400" b="1" dirty="0" smtClean="0"/>
              <a:t>УМК «Школа России»</a:t>
            </a:r>
          </a:p>
          <a:p>
            <a:pPr algn="ctr"/>
            <a:r>
              <a:rPr lang="ru-RU" sz="2400" dirty="0" smtClean="0"/>
              <a:t>				Подготовила: учитель 			       начальных классов</a:t>
            </a:r>
          </a:p>
          <a:p>
            <a:pPr algn="ctr"/>
            <a:r>
              <a:rPr lang="ru-RU" sz="2400" dirty="0" smtClean="0"/>
              <a:t>   		         Пахомова О.Р.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8158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5400" dirty="0" smtClean="0">
                <a:solidFill>
                  <a:srgbClr val="0070C0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00B050"/>
                </a:solidFill>
              </a:rPr>
              <a:t> – </a:t>
            </a:r>
            <a:r>
              <a:rPr lang="ru-RU" sz="5400" dirty="0" smtClean="0">
                <a:solidFill>
                  <a:srgbClr val="0070C0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00B050"/>
                </a:solidFill>
              </a:rPr>
              <a:t> </a:t>
            </a:r>
            <a:r>
              <a:rPr lang="ru-RU" sz="5400" dirty="0" smtClean="0">
                <a:solidFill>
                  <a:schemeClr val="tx1"/>
                </a:solidFill>
              </a:rPr>
              <a:t>ПИШИ С БУКВОЙ 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500174"/>
            <a:ext cx="3600000" cy="3600000"/>
          </a:xfrm>
          <a:prstGeom prst="rect">
            <a:avLst/>
          </a:prstGeom>
        </p:spPr>
      </p:pic>
      <p:pic>
        <p:nvPicPr>
          <p:cNvPr id="3" name="Рисунок 2" descr="ж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1714488"/>
            <a:ext cx="3600000" cy="36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1000108"/>
            <a:ext cx="73581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Мы__</a:t>
            </a:r>
            <a:endParaRPr lang="ru-RU" sz="72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Каранда__</a:t>
            </a:r>
            <a:endParaRPr lang="ru-RU" sz="72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Ти___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на</a:t>
            </a:r>
            <a:endParaRPr lang="ru-RU" sz="72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____ны</a:t>
            </a:r>
            <a:endParaRPr lang="ru-RU" sz="720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Сне____нки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 smtClean="0"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5572140"/>
            <a:ext cx="150019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00B050"/>
                </a:solidFill>
              </a:rPr>
              <a:t>жи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2285992"/>
            <a:ext cx="150019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00B050"/>
                </a:solidFill>
              </a:rPr>
              <a:t>ши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3429000"/>
            <a:ext cx="150019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00B050"/>
                </a:solidFill>
              </a:rPr>
              <a:t>ши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1214422"/>
            <a:ext cx="150019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00B050"/>
                </a:solidFill>
              </a:rPr>
              <a:t>ши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4500570"/>
            <a:ext cx="1500198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err="1" smtClean="0">
                <a:solidFill>
                  <a:srgbClr val="00B050"/>
                </a:solidFill>
              </a:rPr>
              <a:t>ши</a:t>
            </a:r>
            <a:endParaRPr lang="ru-RU" sz="7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eti-Online.com - Добрый жук 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Физ.минутка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3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14488"/>
            <a:ext cx="8143932" cy="26432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00B050"/>
                </a:solidFill>
              </a:rPr>
              <a:t> – </a:t>
            </a:r>
            <a:r>
              <a:rPr lang="ru-RU" sz="5400" dirty="0" smtClean="0">
                <a:solidFill>
                  <a:srgbClr val="0070C0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00B050"/>
                </a:solidFill>
              </a:rPr>
              <a:t> </a:t>
            </a:r>
            <a:r>
              <a:rPr lang="ru-RU" sz="5400" dirty="0" smtClean="0">
                <a:solidFill>
                  <a:schemeClr val="tx1"/>
                </a:solidFill>
              </a:rPr>
              <a:t>ПИШИ С БУКВОЙ 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животные спят зимой?</a:t>
            </a:r>
            <a:endParaRPr lang="ru-RU" dirty="0"/>
          </a:p>
        </p:txBody>
      </p:sp>
      <p:pic>
        <p:nvPicPr>
          <p:cNvPr id="4" name="Содержимое 3" descr="медведь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214554"/>
            <a:ext cx="2520000" cy="2160000"/>
          </a:xfrm>
        </p:spPr>
      </p:pic>
      <p:pic>
        <p:nvPicPr>
          <p:cNvPr id="5" name="Рисунок 4" descr="еж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2214554"/>
            <a:ext cx="2520000" cy="2160000"/>
          </a:xfrm>
          <a:prstGeom prst="rect">
            <a:avLst/>
          </a:prstGeom>
        </p:spPr>
      </p:pic>
      <p:pic>
        <p:nvPicPr>
          <p:cNvPr id="6" name="Рисунок 5" descr="уж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2214554"/>
            <a:ext cx="2520000" cy="216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34" y="4929198"/>
            <a:ext cx="250033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МЕДВЕДИ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4929198"/>
            <a:ext cx="250033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ЕЖЫ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4929198"/>
            <a:ext cx="250033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УЖЫ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4929198"/>
            <a:ext cx="107157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200" dirty="0" smtClean="0">
                <a:solidFill>
                  <a:srgbClr val="FF0000"/>
                </a:solidFill>
              </a:rPr>
              <a:t>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72396" y="4929198"/>
            <a:ext cx="1000132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200" dirty="0" smtClean="0">
                <a:solidFill>
                  <a:srgbClr val="FF0000"/>
                </a:solidFill>
              </a:rPr>
              <a:t>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85728"/>
            <a:ext cx="8143932" cy="171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0070C0"/>
                </a:solidFill>
              </a:rPr>
              <a:t>Ж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00B050"/>
                </a:solidFill>
              </a:rPr>
              <a:t> – </a:t>
            </a:r>
            <a:r>
              <a:rPr lang="ru-RU" sz="5400" dirty="0" smtClean="0">
                <a:solidFill>
                  <a:srgbClr val="0070C0"/>
                </a:solidFill>
              </a:rPr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r>
              <a:rPr lang="ru-RU" sz="5400" dirty="0" smtClean="0">
                <a:solidFill>
                  <a:srgbClr val="00B050"/>
                </a:solidFill>
              </a:rPr>
              <a:t> </a:t>
            </a:r>
            <a:r>
              <a:rPr lang="ru-RU" sz="5400" dirty="0" smtClean="0">
                <a:solidFill>
                  <a:schemeClr val="tx1"/>
                </a:solidFill>
              </a:rPr>
              <a:t>ПИШИ С БУКВОЙ </a:t>
            </a:r>
            <a:r>
              <a:rPr lang="ru-RU" sz="5400" dirty="0" smtClean="0">
                <a:solidFill>
                  <a:srgbClr val="FF0000"/>
                </a:solidFill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 animBg="1"/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Ж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>
                <a:solidFill>
                  <a:srgbClr val="00B050"/>
                </a:solidFill>
              </a:rPr>
              <a:t> – </a:t>
            </a:r>
            <a:r>
              <a:rPr lang="ru-RU" sz="4800" dirty="0" smtClean="0">
                <a:solidFill>
                  <a:srgbClr val="0070C0"/>
                </a:solidFill>
              </a:rPr>
              <a:t>Ш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>
                <a:solidFill>
                  <a:srgbClr val="00B050"/>
                </a:solidFill>
              </a:rPr>
              <a:t> </a:t>
            </a:r>
            <a:r>
              <a:rPr lang="ru-RU" sz="4800" dirty="0" smtClean="0">
                <a:solidFill>
                  <a:schemeClr val="tx1"/>
                </a:solidFill>
              </a:rPr>
              <a:t>ПИШИ С БУКВОЙ 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5"/>
            <a:endParaRPr lang="ru-RU" sz="4000" dirty="0" smtClean="0"/>
          </a:p>
          <a:p>
            <a:pPr lvl="5"/>
            <a:r>
              <a:rPr lang="ru-RU" sz="4000" dirty="0" smtClean="0"/>
              <a:t>Чиж				</a:t>
            </a:r>
            <a:endParaRPr lang="ru-RU" sz="4000" dirty="0" smtClean="0">
              <a:solidFill>
                <a:srgbClr val="FF0000"/>
              </a:solidFill>
            </a:endParaRPr>
          </a:p>
          <a:p>
            <a:endParaRPr lang="ru-RU" sz="4800" dirty="0" smtClean="0"/>
          </a:p>
          <a:p>
            <a:pPr lvl="5"/>
            <a:r>
              <a:rPr lang="ru-RU" sz="4000" dirty="0" smtClean="0"/>
              <a:t>Стриж</a:t>
            </a:r>
          </a:p>
          <a:p>
            <a:endParaRPr lang="ru-RU" sz="4800" dirty="0" smtClean="0"/>
          </a:p>
          <a:p>
            <a:pPr lvl="5"/>
            <a:r>
              <a:rPr lang="ru-RU" sz="4000" dirty="0" smtClean="0"/>
              <a:t>Мышь</a:t>
            </a:r>
            <a:endParaRPr lang="ru-RU" sz="4000" dirty="0"/>
          </a:p>
        </p:txBody>
      </p:sp>
      <p:pic>
        <p:nvPicPr>
          <p:cNvPr id="4" name="Рисунок 3" descr="чиж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928802"/>
            <a:ext cx="1440000" cy="1440000"/>
          </a:xfrm>
          <a:prstGeom prst="rect">
            <a:avLst/>
          </a:prstGeom>
        </p:spPr>
      </p:pic>
      <p:pic>
        <p:nvPicPr>
          <p:cNvPr id="5" name="Рисунок 4" descr="стриж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429000"/>
            <a:ext cx="1440000" cy="1440000"/>
          </a:xfrm>
          <a:prstGeom prst="rect">
            <a:avLst/>
          </a:prstGeom>
        </p:spPr>
      </p:pic>
      <p:pic>
        <p:nvPicPr>
          <p:cNvPr id="6" name="Рисунок 5" descr="мышь.jp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786322"/>
            <a:ext cx="1440000" cy="1440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715140" y="2214554"/>
            <a:ext cx="121444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43702" y="4500570"/>
            <a:ext cx="121444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Ы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2214554"/>
            <a:ext cx="121444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15140" y="2214554"/>
            <a:ext cx="1214446" cy="11430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И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78946E-6 L -0.4 -0.00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78946E-6 L -0.33698 0.2299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8946E-6 L -0.34791 0.429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 animBg="1"/>
      <p:bldP spid="8" grpId="0" animBg="1"/>
      <p:bldP spid="12" grpId="0" build="allAtOnce" animBg="1"/>
      <p:bldP spid="13" grpId="0" animBg="1"/>
      <p:bldP spid="1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66</Words>
  <Application>Microsoft Office PowerPoint</Application>
  <PresentationFormat>Экран (4:3)</PresentationFormat>
  <Paragraphs>37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Физ.минутка</vt:lpstr>
      <vt:lpstr>Презентация PowerPoint</vt:lpstr>
      <vt:lpstr>Презентация PowerPoint</vt:lpstr>
      <vt:lpstr>Какие животные спят зимой?</vt:lpstr>
      <vt:lpstr>Презентация PowerPoint</vt:lpstr>
      <vt:lpstr>         ЖИ – ШИ ПИШИ С БУКВОЙ 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 Рихардовна Пахомова</cp:lastModifiedBy>
  <cp:revision>20</cp:revision>
  <dcterms:modified xsi:type="dcterms:W3CDTF">2016-02-02T10:04:05Z</dcterms:modified>
</cp:coreProperties>
</file>