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9" r:id="rId2"/>
    <p:sldId id="263" r:id="rId3"/>
    <p:sldId id="256" r:id="rId4"/>
    <p:sldId id="265" r:id="rId5"/>
    <p:sldId id="264" r:id="rId6"/>
    <p:sldId id="266" r:id="rId7"/>
    <p:sldId id="267" r:id="rId8"/>
    <p:sldId id="260" r:id="rId9"/>
    <p:sldId id="270" r:id="rId10"/>
    <p:sldId id="288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FDF8"/>
    <a:srgbClr val="FCF5D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539" autoAdjust="0"/>
    <p:restoredTop sz="94660"/>
  </p:normalViewPr>
  <p:slideViewPr>
    <p:cSldViewPr>
      <p:cViewPr>
        <p:scale>
          <a:sx n="60" d="100"/>
          <a:sy n="60" d="100"/>
        </p:scale>
        <p:origin x="-708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454A6A-C9DF-4385-92B5-7EA53468515D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803F34-6ACF-4651-BACF-D58067D44E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3F34-6ACF-4651-BACF-D58067D44E8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ШЛЯПОЧНЫЕ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803F34-6ACF-4651-BACF-D58067D44E8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85984" y="1428736"/>
            <a:ext cx="543238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ОКРУЖАЮЩИЙ  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МИР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2857496"/>
            <a:ext cx="264386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УМК  </a:t>
            </a:r>
          </a:p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«Гармония»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   класс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107045" y="3357562"/>
            <a:ext cx="50369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Москва</a:t>
            </a:r>
          </a:p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НЧУ  СОШ «Москвич»</a:t>
            </a:r>
          </a:p>
          <a:p>
            <a:pPr algn="ctr"/>
            <a:r>
              <a:rPr lang="ru-RU" sz="4000" b="1" cap="none" spc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Атрохова</a:t>
            </a:r>
            <a:r>
              <a:rPr lang="ru-RU" sz="40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В. М.</a:t>
            </a:r>
            <a:endParaRPr lang="ru-RU" sz="4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30" name="Picture 6" descr="http://www.free-lancers.net/posted_preview/N4088F9427C2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9124" y="5786454"/>
            <a:ext cx="1690686" cy="8347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feratdb.ru/pars_docs/refs/95/94558/94558_html_56fc6f3f.jpg"/>
          <p:cNvPicPr>
            <a:picLocks noChangeAspect="1" noChangeArrowheads="1"/>
          </p:cNvPicPr>
          <p:nvPr/>
        </p:nvPicPr>
        <p:blipFill>
          <a:blip r:embed="rId2"/>
          <a:srcRect l="2941" t="7899" r="36765" b="3125"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  <p:pic>
        <p:nvPicPr>
          <p:cNvPr id="3" name="Picture 2" descr="http://referatdb.ru/pars_docs/refs/95/94558/94558_html_56fc6f3f.jpg"/>
          <p:cNvPicPr>
            <a:picLocks noChangeAspect="1" noChangeArrowheads="1"/>
          </p:cNvPicPr>
          <p:nvPr/>
        </p:nvPicPr>
        <p:blipFill>
          <a:blip r:embed="rId2"/>
          <a:srcRect l="2941" t="7899" r="36765" b="3125"/>
          <a:stretch>
            <a:fillRect/>
          </a:stretch>
        </p:blipFill>
        <p:spPr bwMode="auto">
          <a:xfrm flipH="1">
            <a:off x="4929190" y="0"/>
            <a:ext cx="421481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928670"/>
            <a:ext cx="75724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 природе  нет  ничего  бесполезного.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57488" y="4214818"/>
            <a:ext cx="355667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М.  Монтень</a:t>
            </a:r>
            <a:endParaRPr lang="ru-RU" sz="48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500298" y="214290"/>
            <a:ext cx="50104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ПРИРОДА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2000232" y="1500174"/>
            <a:ext cx="2108269" cy="1137644"/>
            <a:chOff x="1357290" y="1857364"/>
            <a:chExt cx="2108269" cy="113764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357290" y="2071678"/>
              <a:ext cx="21082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живая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2428860" y="1857364"/>
              <a:ext cx="214314" cy="500066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5286380" y="1500174"/>
            <a:ext cx="2824299" cy="1209082"/>
            <a:chOff x="1357290" y="1857364"/>
            <a:chExt cx="2824299" cy="113764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357290" y="2071678"/>
              <a:ext cx="28242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неживая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2786050" y="1857364"/>
              <a:ext cx="214314" cy="500066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0034" y="2571744"/>
            <a:ext cx="3250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РАСТЕНИЯ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429000"/>
            <a:ext cx="3727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ЖИВОТНЫЕ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Прямоугольник 1"/>
          <p:cNvSpPr/>
          <p:nvPr/>
        </p:nvSpPr>
        <p:spPr>
          <a:xfrm>
            <a:off x="285720" y="214290"/>
            <a:ext cx="657229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  в  красивой  круглой  шляпе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После  солнечных  дождей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Под  густой  еловой  лапой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Затаился  от  людей.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А  найдут  меня, увы,</a:t>
            </a:r>
            <a:br>
              <a:rPr lang="ru-RU" sz="36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Шляпу  снимут  с  головы. 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teshka.ru/wp-content/uploads/2012/10/%D0%91%D0%B5%D0%B7-%D0%B8%D0%BC%D0%B5%D0%BD%D0%B8-61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1663"/>
          <a:stretch>
            <a:fillRect/>
          </a:stretch>
        </p:blipFill>
        <p:spPr bwMode="auto">
          <a:xfrm>
            <a:off x="5072066" y="833434"/>
            <a:ext cx="4071934" cy="6024566"/>
          </a:xfrm>
          <a:prstGeom prst="rect">
            <a:avLst/>
          </a:prstGeom>
          <a:noFill/>
        </p:spPr>
      </p:pic>
      <p:pic>
        <p:nvPicPr>
          <p:cNvPr id="7174" name="Picture 6" descr="http://img10.proshkolu.ru/content/media/pic/std/4000000/3179000/3178320-b9cc6f9059272b2a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86710" y="214290"/>
            <a:ext cx="1019993" cy="1003272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214414" y="3857628"/>
            <a:ext cx="28600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" name="Picture 2" descr="http://d3mlntcv38ck9k.cloudfront.net/content/konspekt_image/87222/4dee15c0_5dac_0131_098d_12313b01b931.jpg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8016" y="5286388"/>
            <a:ext cx="1071570" cy="13573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7929586" y="1000108"/>
            <a:ext cx="8563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1472" y="1000108"/>
            <a:ext cx="745922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Грибы  относятся  к  природе?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1472" y="2071678"/>
            <a:ext cx="625209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Грибы – живая  природа?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929586" y="2071678"/>
            <a:ext cx="8563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71472" y="3357562"/>
            <a:ext cx="46824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Грибы – растения?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71472" y="4643446"/>
            <a:ext cx="4946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Грибы – животные?</a:t>
            </a:r>
            <a:endParaRPr lang="ru-RU" sz="44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786710" y="3357562"/>
            <a:ext cx="106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7786710" y="4572008"/>
            <a:ext cx="1061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Нет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0034" y="500042"/>
            <a:ext cx="828680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Грибы  не  похожи  на  зеленые растения: у них нет корня, стебля, листьев, цветков и  семян. Но и  к животным они не относятся.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Грибы – особые  живые  организмы, они размножаются спорами. </a:t>
            </a:r>
          </a:p>
          <a:p>
            <a:pPr>
              <a:buFont typeface="Wingdings" pitchFamily="2" charset="2"/>
              <a:buChar char="Ø"/>
            </a:pPr>
            <a:r>
              <a:rPr lang="ru-RU" sz="4000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Грибы - особое царство природы.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12"/>
          <p:cNvSpPr/>
          <p:nvPr/>
        </p:nvSpPr>
        <p:spPr>
          <a:xfrm>
            <a:off x="2500298" y="214290"/>
            <a:ext cx="5010411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ПРИРОДА</a:t>
            </a:r>
            <a:endParaRPr lang="ru-RU" sz="88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2000232" y="1500174"/>
            <a:ext cx="2108269" cy="1137644"/>
            <a:chOff x="1357290" y="1857364"/>
            <a:chExt cx="2108269" cy="1137644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357290" y="2071678"/>
              <a:ext cx="210826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живая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7" name="Стрелка вниз 16"/>
            <p:cNvSpPr/>
            <p:nvPr/>
          </p:nvSpPr>
          <p:spPr>
            <a:xfrm>
              <a:off x="2428860" y="1857364"/>
              <a:ext cx="214314" cy="500066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Группа 17"/>
          <p:cNvGrpSpPr/>
          <p:nvPr/>
        </p:nvGrpSpPr>
        <p:grpSpPr>
          <a:xfrm>
            <a:off x="5286380" y="1500174"/>
            <a:ext cx="2824299" cy="1209082"/>
            <a:chOff x="1357290" y="1857364"/>
            <a:chExt cx="2824299" cy="113764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357290" y="2071678"/>
              <a:ext cx="28242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неживая</a:t>
              </a:r>
              <a:endPara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20" name="Стрелка вниз 19"/>
            <p:cNvSpPr/>
            <p:nvPr/>
          </p:nvSpPr>
          <p:spPr>
            <a:xfrm>
              <a:off x="2786050" y="1857364"/>
              <a:ext cx="214314" cy="500066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ln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500034" y="2571744"/>
            <a:ext cx="32504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РАСТЕНИЯ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500034" y="3429000"/>
            <a:ext cx="37271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ЖИВОТНЫЕ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71472" y="4357694"/>
            <a:ext cx="2242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ГРИБЫ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referatdb.ru/pars_docs/refs/95/94558/94558_html_56fc6f3f.jpg"/>
          <p:cNvPicPr>
            <a:picLocks noChangeAspect="1" noChangeArrowheads="1"/>
          </p:cNvPicPr>
          <p:nvPr/>
        </p:nvPicPr>
        <p:blipFill>
          <a:blip r:embed="rId2"/>
          <a:srcRect l="2941" t="7899" r="36765" b="3125"/>
          <a:stretch>
            <a:fillRect/>
          </a:stretch>
        </p:blipFill>
        <p:spPr bwMode="auto">
          <a:xfrm>
            <a:off x="0" y="0"/>
            <a:ext cx="4929190" cy="6858000"/>
          </a:xfrm>
          <a:prstGeom prst="rect">
            <a:avLst/>
          </a:prstGeom>
          <a:noFill/>
        </p:spPr>
      </p:pic>
      <p:pic>
        <p:nvPicPr>
          <p:cNvPr id="3" name="Picture 2" descr="http://referatdb.ru/pars_docs/refs/95/94558/94558_html_56fc6f3f.jpg"/>
          <p:cNvPicPr>
            <a:picLocks noChangeAspect="1" noChangeArrowheads="1"/>
          </p:cNvPicPr>
          <p:nvPr/>
        </p:nvPicPr>
        <p:blipFill>
          <a:blip r:embed="rId2"/>
          <a:srcRect l="2941" t="7899" r="36765" b="3125"/>
          <a:stretch>
            <a:fillRect/>
          </a:stretch>
        </p:blipFill>
        <p:spPr bwMode="auto">
          <a:xfrm flipH="1">
            <a:off x="4929190" y="0"/>
            <a:ext cx="421481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57224" y="1214422"/>
            <a:ext cx="7572428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ГРИБЫ</a:t>
            </a:r>
            <a:endParaRPr lang="ru-RU" sz="72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714348" y="2357430"/>
            <a:ext cx="3711273" cy="1998288"/>
            <a:chOff x="928662" y="2071678"/>
            <a:chExt cx="3711273" cy="1998288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28662" y="2500306"/>
              <a:ext cx="3711273" cy="156966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ВЫСШИЕ</a:t>
              </a:r>
            </a:p>
            <a:p>
              <a:pPr algn="ctr"/>
              <a:r>
                <a:rPr lang="ru-RU" sz="4800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(шляпочные)</a:t>
              </a:r>
              <a:endParaRPr lang="ru-RU" sz="48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9" name="Стрелка вниз 8"/>
            <p:cNvSpPr/>
            <p:nvPr/>
          </p:nvSpPr>
          <p:spPr>
            <a:xfrm>
              <a:off x="3357554" y="2071678"/>
              <a:ext cx="571504" cy="57150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5572132" y="2357430"/>
            <a:ext cx="2521844" cy="1259625"/>
            <a:chOff x="5786446" y="2071678"/>
            <a:chExt cx="2521844" cy="1259625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5786446" y="2500306"/>
              <a:ext cx="2521844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800" b="1" cap="none" spc="0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</a:rPr>
                <a:t>НИЗШИЕ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>
              <a:off x="5786446" y="2071678"/>
              <a:ext cx="571504" cy="571504"/>
            </a:xfrm>
            <a:prstGeom prst="downArrow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autoRev="1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framepiconline.com/frames/preview/autumn/53c3b7df14dd8_b.png"/>
          <p:cNvPicPr>
            <a:picLocks noChangeAspect="1" noChangeArrowheads="1"/>
          </p:cNvPicPr>
          <p:nvPr/>
        </p:nvPicPr>
        <p:blipFill>
          <a:blip r:embed="rId3"/>
          <a:srcRect b="416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1" y="1571612"/>
            <a:ext cx="4500594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5984" y="1214422"/>
            <a:ext cx="25622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Скругленный прямоугольник 6"/>
          <p:cNvSpPr/>
          <p:nvPr/>
        </p:nvSpPr>
        <p:spPr>
          <a:xfrm>
            <a:off x="4857752" y="1643050"/>
            <a:ext cx="1785950" cy="50006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6314" y="2714620"/>
            <a:ext cx="1571636" cy="71438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857752" y="4000504"/>
            <a:ext cx="2071702" cy="64294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8" descr="http://900igr.net/datai/biologija/Biologija-TSarstvo-gribov/0017-003-Plastinchatye.jpg"/>
          <p:cNvPicPr>
            <a:picLocks noChangeAspect="1" noChangeArrowheads="1"/>
          </p:cNvPicPr>
          <p:nvPr/>
        </p:nvPicPr>
        <p:blipFill>
          <a:blip r:embed="rId3"/>
          <a:srcRect l="22144" r="4998"/>
          <a:stretch>
            <a:fillRect/>
          </a:stretch>
        </p:blipFill>
        <p:spPr bwMode="auto">
          <a:xfrm>
            <a:off x="5643570" y="2928934"/>
            <a:ext cx="2428892" cy="207170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857224" y="285728"/>
            <a:ext cx="76438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    Грибы размножаются  спорами.  На  внутренней  стороне  шляпки есть  трубочки  или  пластинки.          В  них  созревают  споры.</a:t>
            </a:r>
            <a:endParaRPr lang="ru-RU" sz="4000" dirty="0"/>
          </a:p>
        </p:txBody>
      </p:sp>
      <p:pic>
        <p:nvPicPr>
          <p:cNvPr id="5" name="Picture 6" descr="http://www.mushroomtable.com/wild/images/red_cracked_bolete.jpg"/>
          <p:cNvPicPr>
            <a:picLocks noChangeAspect="1" noChangeArrowheads="1"/>
          </p:cNvPicPr>
          <p:nvPr/>
        </p:nvPicPr>
        <p:blipFill>
          <a:blip r:embed="rId4" cstate="print"/>
          <a:srcRect l="15000" t="7500" r="21250" b="12500"/>
          <a:stretch>
            <a:fillRect/>
          </a:stretch>
        </p:blipFill>
        <p:spPr bwMode="auto">
          <a:xfrm>
            <a:off x="1214414" y="2928934"/>
            <a:ext cx="2428892" cy="207170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071538" y="5143512"/>
            <a:ext cx="2747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ТРУБЧАТЫЕ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00628" y="5143512"/>
            <a:ext cx="378969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ПЛАСТИНЧАТЫЕ</a:t>
            </a:r>
            <a:endParaRPr lang="ru-RU" sz="4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8" name="Picture 16" descr="http://stat8.blog.ru/lr/0a304a81094f65ec6ed5111828331b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786058"/>
            <a:ext cx="2960153" cy="2214578"/>
          </a:xfrm>
          <a:prstGeom prst="rect">
            <a:avLst/>
          </a:prstGeom>
          <a:noFill/>
        </p:spPr>
      </p:pic>
      <p:pic>
        <p:nvPicPr>
          <p:cNvPr id="9" name="Picture 14" descr="http://www.naturephoto-cz.com/photos/maly/bay-bolete-xxx064.jpg"/>
          <p:cNvPicPr>
            <a:picLocks noChangeAspect="1" noChangeArrowheads="1"/>
          </p:cNvPicPr>
          <p:nvPr/>
        </p:nvPicPr>
        <p:blipFill>
          <a:blip r:embed="rId6"/>
          <a:srcRect l="13750" t="13333" b="14999"/>
          <a:stretch>
            <a:fillRect/>
          </a:stretch>
        </p:blipFill>
        <p:spPr bwMode="auto">
          <a:xfrm>
            <a:off x="928662" y="2786058"/>
            <a:ext cx="3372538" cy="2500330"/>
          </a:xfrm>
          <a:prstGeom prst="rect">
            <a:avLst/>
          </a:prstGeom>
          <a:noFill/>
        </p:spPr>
      </p:pic>
      <p:pic>
        <p:nvPicPr>
          <p:cNvPr id="10" name="Picture 12" descr="http://zagribami.narod.ru/image/017-7.jpg"/>
          <p:cNvPicPr>
            <a:picLocks noChangeAspect="1" noChangeArrowheads="1"/>
          </p:cNvPicPr>
          <p:nvPr/>
        </p:nvPicPr>
        <p:blipFill>
          <a:blip r:embed="rId7"/>
          <a:srcRect l="11250" t="11658" r="9999" b="4792"/>
          <a:stretch>
            <a:fillRect/>
          </a:stretch>
        </p:blipFill>
        <p:spPr bwMode="auto">
          <a:xfrm>
            <a:off x="5357818" y="2857496"/>
            <a:ext cx="3000396" cy="2214578"/>
          </a:xfrm>
          <a:prstGeom prst="rect">
            <a:avLst/>
          </a:prstGeom>
          <a:noFill/>
        </p:spPr>
      </p:pic>
      <p:pic>
        <p:nvPicPr>
          <p:cNvPr id="11" name="Picture 10" descr="http://www.hiwtc.com/photo/products/1/03/17/31703.jpg"/>
          <p:cNvPicPr>
            <a:picLocks noChangeAspect="1" noChangeArrowheads="1"/>
          </p:cNvPicPr>
          <p:nvPr/>
        </p:nvPicPr>
        <p:blipFill>
          <a:blip r:embed="rId8"/>
          <a:srcRect l="6886" r="5887" b="9375"/>
          <a:stretch>
            <a:fillRect/>
          </a:stretch>
        </p:blipFill>
        <p:spPr bwMode="auto">
          <a:xfrm>
            <a:off x="5143504" y="2786058"/>
            <a:ext cx="321471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737</TotalTime>
  <Words>144</Words>
  <PresentationFormat>Экран (4:3)</PresentationFormat>
  <Paragraphs>44</Paragraphs>
  <Slides>10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sysadmin</cp:lastModifiedBy>
  <cp:revision>76</cp:revision>
  <dcterms:created xsi:type="dcterms:W3CDTF">2016-01-25T08:12:27Z</dcterms:created>
  <dcterms:modified xsi:type="dcterms:W3CDTF">2016-02-01T11:08:47Z</dcterms:modified>
</cp:coreProperties>
</file>