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9" r:id="rId2"/>
    <p:sldId id="274" r:id="rId3"/>
    <p:sldId id="261" r:id="rId4"/>
    <p:sldId id="271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8"/>
    <a:srgbClr val="FCF5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39" autoAdjust="0"/>
    <p:restoredTop sz="94660"/>
  </p:normalViewPr>
  <p:slideViewPr>
    <p:cSldViewPr>
      <p:cViewPr>
        <p:scale>
          <a:sx n="60" d="100"/>
          <a:sy n="60" d="100"/>
        </p:scale>
        <p:origin x="-31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4A6A-C9DF-4385-92B5-7EA53468515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3F34-6ACF-4651-BACF-D58067D4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428736"/>
            <a:ext cx="5432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  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500570"/>
            <a:ext cx="2643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УМК 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«Гармония»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  класс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429132"/>
            <a:ext cx="50369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Москва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НЧУ  СОШ «Москвич»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Атрохова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В. М.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ic.panoramio.com/photos/large/98873030.jpg"/>
          <p:cNvPicPr>
            <a:picLocks noChangeAspect="1" noChangeArrowheads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numCol="2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Сто грибов в лесу найдём,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Обойдём  полянку.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 кузовок мы не возьмём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Бледную  поганку.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Мы обшарим все дубы, 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Ёлки  и  осинки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И  хорошие  грибы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Соберём  в  корзинки.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         </a:t>
            </a:r>
            <a:r>
              <a:rPr lang="ru-RU" sz="3600" i="1" dirty="0" smtClean="0">
                <a:solidFill>
                  <a:schemeClr val="bg1"/>
                </a:solidFill>
              </a:rPr>
              <a:t>Н. Гладков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gindur.premiumcoding.com/wp-content/uploads/2014/03/gindur-post-image-4-color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8" name="Picture 10" descr="http://top-bal.ru/pars_docs/refs/66/65924/65924_html_m6fdd66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F3FB"/>
              </a:clrFrom>
              <a:clrTo>
                <a:srgbClr val="ECF3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786322"/>
            <a:ext cx="1143008" cy="1360724"/>
          </a:xfrm>
          <a:prstGeom prst="rect">
            <a:avLst/>
          </a:prstGeom>
          <a:noFill/>
        </p:spPr>
      </p:pic>
      <p:pic>
        <p:nvPicPr>
          <p:cNvPr id="10" name="Picture 6" descr="http://partnerkis.ru/wp-content/uploads/2013/01/starik-borovik-208x3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143248"/>
            <a:ext cx="2136963" cy="33575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5429264"/>
            <a:ext cx="556780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 лесу  не  шуми,  не  сори!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929066"/>
            <a:ext cx="609673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Гриб  только  знакомый  бери!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143116"/>
            <a:ext cx="579806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Руками  грибы  не  срывай –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Ножом  аккуратно  срезай!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428604"/>
            <a:ext cx="797571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Ядовитые  грибы  ногой  не  бей: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Они – хорошее  лекарство  для  зверей!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://dg52.mycdn.me/getImage?photoId=581641856919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7" y="2214554"/>
            <a:ext cx="4320872" cy="3227152"/>
          </a:xfrm>
          <a:prstGeom prst="rect">
            <a:avLst/>
          </a:prstGeom>
          <a:noFill/>
        </p:spPr>
      </p:pic>
      <p:pic>
        <p:nvPicPr>
          <p:cNvPr id="13" name="Picture 18" descr="http://miragro.com/sites/default/files/imige/grib_volnushka_rozovaya.jpg"/>
          <p:cNvPicPr>
            <a:picLocks noChangeAspect="1" noChangeArrowheads="1"/>
          </p:cNvPicPr>
          <p:nvPr/>
        </p:nvPicPr>
        <p:blipFill>
          <a:blip r:embed="rId4"/>
          <a:srcRect l="18053" r="13019"/>
          <a:stretch>
            <a:fillRect/>
          </a:stretch>
        </p:blipFill>
        <p:spPr bwMode="auto">
          <a:xfrm>
            <a:off x="3000363" y="2357431"/>
            <a:ext cx="3392761" cy="2607750"/>
          </a:xfrm>
          <a:prstGeom prst="rect">
            <a:avLst/>
          </a:prstGeom>
          <a:noFill/>
        </p:spPr>
      </p:pic>
      <p:pic>
        <p:nvPicPr>
          <p:cNvPr id="12" name="Picture 16" descr="http://forum.ngs.ru/preview/forum/upload_files/0e34689ce7afc46d117516cc5e1e3128_1967264388_137683352896_800px.jpeg"/>
          <p:cNvPicPr>
            <a:picLocks noChangeAspect="1" noChangeArrowheads="1"/>
          </p:cNvPicPr>
          <p:nvPr/>
        </p:nvPicPr>
        <p:blipFill>
          <a:blip r:embed="rId5"/>
          <a:srcRect l="17176" t="7634" r="9827" b="12213"/>
          <a:stretch>
            <a:fillRect/>
          </a:stretch>
        </p:blipFill>
        <p:spPr bwMode="auto">
          <a:xfrm>
            <a:off x="3000363" y="2357430"/>
            <a:ext cx="3392761" cy="2594464"/>
          </a:xfrm>
          <a:prstGeom prst="rect">
            <a:avLst/>
          </a:prstGeom>
          <a:noFill/>
        </p:spPr>
      </p:pic>
      <p:pic>
        <p:nvPicPr>
          <p:cNvPr id="11" name="Picture 14" descr="http://gribi.bogatstvaprirodi.ru/wp-content/uploads/2010/11/ryzhik-sosnovy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3" y="2357430"/>
            <a:ext cx="3392761" cy="2594444"/>
          </a:xfrm>
          <a:prstGeom prst="rect">
            <a:avLst/>
          </a:prstGeom>
          <a:noFill/>
        </p:spPr>
      </p:pic>
      <p:pic>
        <p:nvPicPr>
          <p:cNvPr id="10" name="Picture 12" descr="http://posekretu.com.ua/images/a7a5ccecefd16d45f85a60620ab078e7.jpg"/>
          <p:cNvPicPr>
            <a:picLocks noChangeAspect="1" noChangeArrowheads="1"/>
          </p:cNvPicPr>
          <p:nvPr/>
        </p:nvPicPr>
        <p:blipFill>
          <a:blip r:embed="rId7"/>
          <a:srcRect l="3922" t="15385" r="3922" b="7692"/>
          <a:stretch>
            <a:fillRect/>
          </a:stretch>
        </p:blipFill>
        <p:spPr bwMode="auto">
          <a:xfrm>
            <a:off x="3000363" y="2357430"/>
            <a:ext cx="3392761" cy="2594464"/>
          </a:xfrm>
          <a:prstGeom prst="rect">
            <a:avLst/>
          </a:prstGeom>
          <a:noFill/>
        </p:spPr>
      </p:pic>
      <p:pic>
        <p:nvPicPr>
          <p:cNvPr id="8" name="Picture 10" descr="http://uh.ru/files/a/197/2190/images/16.jpg"/>
          <p:cNvPicPr>
            <a:picLocks noChangeAspect="1" noChangeArrowheads="1"/>
          </p:cNvPicPr>
          <p:nvPr/>
        </p:nvPicPr>
        <p:blipFill>
          <a:blip r:embed="rId8"/>
          <a:srcRect l="10000" t="18204" r="13749" b="7160"/>
          <a:stretch>
            <a:fillRect/>
          </a:stretch>
        </p:blipFill>
        <p:spPr bwMode="auto">
          <a:xfrm>
            <a:off x="3000363" y="2357430"/>
            <a:ext cx="3392761" cy="2594464"/>
          </a:xfrm>
          <a:prstGeom prst="rect">
            <a:avLst/>
          </a:prstGeom>
          <a:noFill/>
        </p:spPr>
      </p:pic>
      <p:pic>
        <p:nvPicPr>
          <p:cNvPr id="7" name="Picture 6" descr="http://www.bbbpics.com/resize/resize-img.php?src=http://img.bbbpics.com/images/Macro/mushrooms-nature-grass-chanterelles-forest1483.jpg&amp;h=1024&amp;w=10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1" y="2357430"/>
            <a:ext cx="3326236" cy="2594464"/>
          </a:xfrm>
          <a:prstGeom prst="rect">
            <a:avLst/>
          </a:prstGeom>
          <a:noFill/>
        </p:spPr>
      </p:pic>
      <p:pic>
        <p:nvPicPr>
          <p:cNvPr id="6" name="Picture 4" descr="http://www.capa.me/uploads/posts/2014-06/wppak-31.jpg"/>
          <p:cNvPicPr>
            <a:picLocks noChangeAspect="1" noChangeArrowheads="1"/>
          </p:cNvPicPr>
          <p:nvPr/>
        </p:nvPicPr>
        <p:blipFill>
          <a:blip r:embed="rId10"/>
          <a:srcRect l="18750" r="12499" b="8124"/>
          <a:stretch>
            <a:fillRect/>
          </a:stretch>
        </p:blipFill>
        <p:spPr bwMode="auto">
          <a:xfrm>
            <a:off x="3000363" y="2357430"/>
            <a:ext cx="3392761" cy="2594464"/>
          </a:xfrm>
          <a:prstGeom prst="rect">
            <a:avLst/>
          </a:prstGeom>
          <a:noFill/>
        </p:spPr>
      </p:pic>
      <p:pic>
        <p:nvPicPr>
          <p:cNvPr id="5" name="Picture 2" descr="http://grib-nick.ru/wp-content/uploads/2015/08/podosinovik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3" y="2357430"/>
            <a:ext cx="3392761" cy="25279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5715016"/>
            <a:ext cx="396300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СЪЕДОБНЫЕ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2" name="Picture 2" descr="http://www.proza.ru/pics/2013/11/27/106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3" y="2357431"/>
            <a:ext cx="3406042" cy="2554532"/>
          </a:xfrm>
          <a:prstGeom prst="rect">
            <a:avLst/>
          </a:prstGeom>
          <a:noFill/>
        </p:spPr>
      </p:pic>
      <p:pic>
        <p:nvPicPr>
          <p:cNvPr id="15" name="Picture 22" descr="https://im2-tub-ru.yandex.net/i?id=2b45945948609d7b5374cb50f33a1c23&amp;n=33&amp;h=190&amp;w=25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0298" y="2143116"/>
            <a:ext cx="4357718" cy="325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-0.38577 -0.3676 " pathEditMode="relative" ptsTypes="AA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8906 -0.367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0399 -0.372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18906 -0.372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37413 -0.372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-0.37014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0.36233 -0.1051 " pathEditMode="relative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-0.36233 0.13634 " pathEditMode="relative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67362E-19 L 0.36233 0.12593 " pathEditMode="relative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64.beon.ru/18/38/2063818/70/76971470/DSC00432.jpeg"/>
          <p:cNvPicPr>
            <a:picLocks noChangeAspect="1" noChangeArrowheads="1"/>
          </p:cNvPicPr>
          <p:nvPr/>
        </p:nvPicPr>
        <p:blipFill>
          <a:blip r:embed="rId2"/>
          <a:srcRect t="36817" r="5312" b="4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80" name="Picture 12" descr="http://7lafa.com/mushroom/borovik_le_gal_boletus_legali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256"/>
            <a:ext cx="3455315" cy="2032538"/>
          </a:xfrm>
          <a:prstGeom prst="rect">
            <a:avLst/>
          </a:prstGeom>
          <a:noFill/>
        </p:spPr>
      </p:pic>
      <p:pic>
        <p:nvPicPr>
          <p:cNvPr id="32778" name="Picture 10" descr="http://juriko.ru/wp-content/uploads/2012/09/Blednaya-poganka-Amanita-phalloides1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257"/>
            <a:ext cx="3455315" cy="2032524"/>
          </a:xfrm>
          <a:prstGeom prst="rect">
            <a:avLst/>
          </a:prstGeom>
          <a:noFill/>
        </p:spPr>
      </p:pic>
      <p:pic>
        <p:nvPicPr>
          <p:cNvPr id="32774" name="Picture 6" descr="http://megabook.ru/stream/mediapreview?Key=%D0%9C%D1%83%D1%85%D0%BE%D0%BC%D0%BE%D1%80%20(%D0%9C%D1%83%D1%85%D0%BE%D0%BC%D0%BE%D1%80%20%D0%BF%D0%B0%D0%BD%D1%82%D0%B5%D1%80%D0%BD%D1%8B%D0%B9)&amp;Width=654&amp;Height=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86256"/>
            <a:ext cx="3523066" cy="2032537"/>
          </a:xfrm>
          <a:prstGeom prst="rect">
            <a:avLst/>
          </a:prstGeom>
          <a:noFill/>
        </p:spPr>
      </p:pic>
      <p:pic>
        <p:nvPicPr>
          <p:cNvPr id="32772" name="Picture 4" descr="http://vlukoshke.ru/images/Amanita%20muscaria%2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86256"/>
            <a:ext cx="3500462" cy="205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59259E-6 L 0.04723 -0.40949 " pathEditMode="relative" ptsTypes="AA"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8663 -0.47245 " pathEditMode="relative" ptsTypes="AA">
                                      <p:cBhvr>
                                        <p:cTn id="1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17327 -0.43055 " pathEditMode="relative" ptsTypes="AA">
                                      <p:cBhvr>
                                        <p:cTn id="2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12604 -0.49351 " pathEditMode="relative" ptsTypes="AA">
                                      <p:cBhvr>
                                        <p:cTn id="36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61</Words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sysadmin</cp:lastModifiedBy>
  <cp:revision>80</cp:revision>
  <dcterms:created xsi:type="dcterms:W3CDTF">2016-01-25T08:12:27Z</dcterms:created>
  <dcterms:modified xsi:type="dcterms:W3CDTF">2016-02-01T12:10:02Z</dcterms:modified>
</cp:coreProperties>
</file>