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0" r:id="rId10"/>
    <p:sldId id="263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27D5-7C10-4C82-A2AE-CD30D1D9756D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05D7-B047-491D-9350-3C3493EE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ED7B-74DB-4E87-8CE5-73AD009CF3E6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E766-FA04-4F11-817C-BF4302D3D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7B57-31B6-42B9-8434-F45ED7CA27FA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76C7-713A-48BE-8366-D5140F9D7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935E-9477-4A48-B2F2-B7A635D05771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7B2A-8A8B-4EBA-A347-600F3BEA2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6A9B-73B1-4296-9F1B-D3F538028FF8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AFAB-16EB-4C61-B591-D80EBD10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1812-BD01-4E16-A15E-9DBB695F69D1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C67D-B1B6-46DF-B353-CF51C4FE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DA9C-0F0C-4805-903A-CDE0F3B64077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F863-B8AC-4D14-A290-19995D4A7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A691E-3CCF-41C2-A5D6-E74C8D41D65E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C5EC-FD64-4926-99B9-C3AE7D146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9B08-8587-464B-844A-059F5057D04B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8F43-30F6-4D1F-AAFC-86078F2D9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CD0C-69E2-40BA-8B71-3DE48FDCF011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7604-8C7B-40B5-8210-CDF90568A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1CBC-9DE6-4A2E-935F-155E2DDF69F8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5C64-0E6A-464D-ADAE-8A3D707E9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F7B5F5-A23A-4A53-ABB2-5BAB075AF1C2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326AE-A785-49C6-A011-B593C30F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86;&#1082;&#1091;&#1084;&#1077;&#1085;&#1090;&#1099;\&#1055;&#1088;&#1077;&#1079;&#1077;&#1085;&#1090;&#1072;&#1094;&#1080;&#1080;\&#1059;&#1088;&#1086;&#1082;&#1080;\&#1052;&#1080;&#1088;%20&#1080;&#1089;&#1082;&#1091;&#1089;&#1089;&#1090;&#1074;&#1072;%20&#1091;&#1088;&#1086;&#1082;\012%20Mozart%20-%20'Little%20night%20serenade'%20-%20allegro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3571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b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ОКРУЖАЮЩЕГО МИРА</a:t>
            </a:r>
            <a:b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2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Содержимое 4" descr="Изображение 6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428625"/>
            <a:ext cx="7786688" cy="5857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05nd245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14313"/>
            <a:ext cx="6357938" cy="614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b_044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85750"/>
            <a:ext cx="4643438" cy="5929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p_063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357188"/>
            <a:ext cx="5214938" cy="614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5989638"/>
            <a:ext cx="8229600" cy="868362"/>
          </a:xfrm>
        </p:spPr>
        <p:txBody>
          <a:bodyPr/>
          <a:lstStyle/>
          <a:p>
            <a:r>
              <a:rPr lang="ru-RU" sz="2000" b="1" i="1" smtClean="0">
                <a:solidFill>
                  <a:srgbClr val="0070C0"/>
                </a:solidFill>
              </a:rPr>
              <a:t>И. И. Шишкин  «Утро в сосновом лесу»</a:t>
            </a:r>
          </a:p>
        </p:txBody>
      </p:sp>
      <p:pic>
        <p:nvPicPr>
          <p:cNvPr id="13315" name="Содержимое 3" descr="147215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3"/>
            <a:ext cx="8143875" cy="55721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Левитан_Мар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357188"/>
            <a:ext cx="7215188" cy="60721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4" descr="high-wat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5750"/>
            <a:ext cx="7643812" cy="62865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7188" y="1500188"/>
            <a:ext cx="8229600" cy="2286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81472" y="2967335"/>
            <a:ext cx="33810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1357313"/>
            <a:ext cx="8229600" cy="3286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b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ИСКУССТВА»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4" descr="C:\Documents and Settings\Ольга\Рабочий стол\0003914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85750"/>
            <a:ext cx="7929562" cy="63579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012 Mozart - 'Little night serenade' - allegr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11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2" descr="C:\Documents and Settings\Ольга\Рабочий стол\000392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85750"/>
            <a:ext cx="7572375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C:\Documents and Settings\Ольга\Рабочий стол\00039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428625"/>
            <a:ext cx="7715250" cy="60721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D:\Фото\архитектура\05nd240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85750"/>
            <a:ext cx="7929562" cy="6215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Копия 5B8BB5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3" y="285750"/>
            <a:ext cx="7572375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Содержимое 4" descr="84CC693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13" y="285750"/>
            <a:ext cx="5072062" cy="6286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Содержимое 3" descr="05nd241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57188"/>
            <a:ext cx="7786688" cy="62150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</Words>
  <Application>Microsoft Office PowerPoint</Application>
  <PresentationFormat>Экран (4:3)</PresentationFormat>
  <Paragraphs>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ОКРУЖАЮЩЕГО МИРА ВО 2 КЛАССЕ</vt:lpstr>
      <vt:lpstr>Тема урока: «МИР ИСКУССТВА»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И. И. Шишкин  «Утро в сосновом лесу»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ВО 2 КЛАССЕ</dc:title>
  <dc:creator>Ольга</dc:creator>
  <cp:lastModifiedBy>Светлана Дядькина</cp:lastModifiedBy>
  <cp:revision>19</cp:revision>
  <dcterms:created xsi:type="dcterms:W3CDTF">2008-04-17T10:05:33Z</dcterms:created>
  <dcterms:modified xsi:type="dcterms:W3CDTF">2016-02-02T14:35:25Z</dcterms:modified>
</cp:coreProperties>
</file>