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1EB3-706F-4FAC-B13B-29B51ECB4EC7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802BA-3EDD-4230-AC6F-9D78EF977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1EB3-706F-4FAC-B13B-29B51ECB4EC7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802BA-3EDD-4230-AC6F-9D78EF977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1EB3-706F-4FAC-B13B-29B51ECB4EC7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802BA-3EDD-4230-AC6F-9D78EF977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1EB3-706F-4FAC-B13B-29B51ECB4EC7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802BA-3EDD-4230-AC6F-9D78EF977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1EB3-706F-4FAC-B13B-29B51ECB4EC7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802BA-3EDD-4230-AC6F-9D78EF977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1EB3-706F-4FAC-B13B-29B51ECB4EC7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802BA-3EDD-4230-AC6F-9D78EF977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1EB3-706F-4FAC-B13B-29B51ECB4EC7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802BA-3EDD-4230-AC6F-9D78EF977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1EB3-706F-4FAC-B13B-29B51ECB4EC7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802BA-3EDD-4230-AC6F-9D78EF977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1EB3-706F-4FAC-B13B-29B51ECB4EC7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802BA-3EDD-4230-AC6F-9D78EF977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1EB3-706F-4FAC-B13B-29B51ECB4EC7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802BA-3EDD-4230-AC6F-9D78EF977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1EB3-706F-4FAC-B13B-29B51ECB4EC7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802BA-3EDD-4230-AC6F-9D78EF9775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81EB3-706F-4FAC-B13B-29B51ECB4EC7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802BA-3EDD-4230-AC6F-9D78EF9775B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58421"/>
            <a:ext cx="91440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Найдите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10% числа 5; 7% числа 12; 30% числа 200.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Что такое диаграмма и для чего она нужна?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Диаграмма – это один из наглядных способов изображения числовых зависимостей между величинами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Какие виды графической визуализации числовой информации вам известны?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График, столбчатая диаграмма, круговая диаграмма.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На сколько частей минимально нужно разбить круг для построения круговой диаграммы?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две части и больше.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Как называется каждая из частей круговой диаграммы?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Сектор.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 Как построить нужный угол на диаграмме?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ужно провести два радиуса под заданным углом.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7. Сколько градусов составляет 10 % окружности? 25% окружности? 50 % окружности?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Ответ: 36</a:t>
            </a:r>
            <a:r>
              <a:rPr kumimoji="0" lang="ru-RU" sz="2400" b="1" i="0" u="none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90</a:t>
            </a:r>
            <a:r>
              <a:rPr kumimoji="0" lang="ru-RU" sz="2400" b="1" i="0" u="none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180</a:t>
            </a:r>
            <a:r>
              <a:rPr kumimoji="0" lang="ru-RU" sz="2400" b="1" i="0" u="none" strike="noStrike" cap="none" normalizeH="0" baseline="3000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2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2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12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12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12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12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126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71414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Какова последовательность решения задачи на построение круговой диаграммы?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4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выразить числовые данные в процентах от целого;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найти  указанные проценты от 360</a:t>
            </a:r>
            <a:r>
              <a:rPr lang="ru-RU" sz="2400" b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4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отложить полученные углы от произвольного радиуса;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4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нанести штриховку и подписи данных на полученные сектора.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2400" b="1" i="0" u="none" strike="noStrike" cap="none" normalizeH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11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179</Words>
  <Application>Microsoft Office PowerPoint</Application>
  <PresentationFormat>Экран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Юлия Колеватова</dc:creator>
  <cp:lastModifiedBy>Юлия Колеватова</cp:lastModifiedBy>
  <cp:revision>6</cp:revision>
  <dcterms:created xsi:type="dcterms:W3CDTF">2013-10-13T09:22:04Z</dcterms:created>
  <dcterms:modified xsi:type="dcterms:W3CDTF">2013-10-13T12:02:05Z</dcterms:modified>
</cp:coreProperties>
</file>