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1" r:id="rId4"/>
    <p:sldId id="263" r:id="rId5"/>
    <p:sldId id="265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9026B6C-DF37-4ECC-9CBE-B5754646C47F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8546CF-4B88-4D7C-B145-2EF81464F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Словарно – орфографическая работа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Игра «</a:t>
            </a:r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Угадай-ка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</a:p>
          <a:p>
            <a:pPr algn="ctr">
              <a:buNone/>
            </a:pP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4941168"/>
            <a:ext cx="4034887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МКОУ </a:t>
            </a:r>
            <a:r>
              <a:rPr lang="ru-RU" dirty="0" err="1" smtClean="0">
                <a:solidFill>
                  <a:srgbClr val="002060"/>
                </a:solidFill>
              </a:rPr>
              <a:t>Здвинская</a:t>
            </a:r>
            <a:r>
              <a:rPr lang="ru-RU" dirty="0" smtClean="0">
                <a:solidFill>
                  <a:srgbClr val="002060"/>
                </a:solidFill>
              </a:rPr>
              <a:t> СОШ№2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Семёнова Татьяна Николаевна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44608" y="2130425"/>
            <a:ext cx="432048" cy="47275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8194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5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1680" y="1268760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1268760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1268760"/>
            <a:ext cx="344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1268760"/>
            <a:ext cx="356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1268760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1268760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п</a:t>
            </a:r>
            <a:endParaRPr lang="ru-RU" sz="3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1268760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149080"/>
            <a:ext cx="4834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1.Овощ для щей.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581128"/>
            <a:ext cx="666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Начальник на корабле.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691680" y="1700808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691680" y="3501008"/>
            <a:ext cx="4090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н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91680" y="3140968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91680" y="2780928"/>
            <a:ext cx="344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2420888"/>
            <a:ext cx="413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2060848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п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13176"/>
            <a:ext cx="1146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3.Место на вокзале, где пассажиры ожидают поезда.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491880" y="1700808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е</a:t>
            </a:r>
            <a:endParaRPr lang="ru-RU" sz="32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491880" y="3140968"/>
            <a:ext cx="4090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н</a:t>
            </a:r>
            <a:endParaRPr lang="ru-RU" sz="32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491880" y="2780928"/>
            <a:ext cx="405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о</a:t>
            </a:r>
            <a:endParaRPr lang="ru-RU" sz="32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491880" y="2348880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р</a:t>
            </a:r>
            <a:endParaRPr lang="ru-RU" sz="32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91880" y="1988840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р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373216"/>
            <a:ext cx="723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 Птица – </a:t>
            </a:r>
            <a:r>
              <a:rPr lang="ru-RU" sz="2800" dirty="0" err="1" smtClean="0"/>
              <a:t>трещётка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92080" y="162880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92080" y="3140968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292080" y="2780928"/>
            <a:ext cx="388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292080" y="2420888"/>
            <a:ext cx="405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292080" y="1988840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р</a:t>
            </a:r>
            <a:endParaRPr lang="ru-RU" sz="3200" b="1" dirty="0"/>
          </a:p>
        </p:txBody>
      </p:sp>
      <p:pic>
        <p:nvPicPr>
          <p:cNvPr id="1026" name="Picture 2" descr="http://im4-tub-ru.yandex.net/i?id=353251625-3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132856"/>
            <a:ext cx="1979712" cy="2076621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0" y="5805264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5.Главный помощник в сельском хозяйстве. 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6084168" y="162880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р</a:t>
            </a:r>
            <a:endParaRPr lang="ru-RU" sz="32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084168" y="3501008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р</a:t>
            </a:r>
            <a:endParaRPr lang="ru-RU" sz="32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084168" y="3140968"/>
            <a:ext cx="405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о</a:t>
            </a:r>
            <a:endParaRPr lang="ru-RU" sz="32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084168" y="2780928"/>
            <a:ext cx="344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т</a:t>
            </a:r>
            <a:endParaRPr lang="ru-RU" sz="32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084168" y="2420888"/>
            <a:ext cx="388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к</a:t>
            </a:r>
            <a:endParaRPr lang="ru-RU" sz="32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084168" y="2060848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а</a:t>
            </a:r>
            <a:endParaRPr lang="ru-RU" sz="3200" b="1" dirty="0"/>
          </a:p>
        </p:txBody>
      </p:sp>
      <p:pic>
        <p:nvPicPr>
          <p:cNvPr id="1030" name="Picture 6" descr="http://im4-tub-ru.yandex.net/i?id=156115572-5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645024"/>
            <a:ext cx="1428750" cy="142875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259632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835696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3635896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364088" y="1052736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156176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0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75859" y="2924944"/>
          <a:ext cx="5256585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065"/>
                <a:gridCol w="584065"/>
                <a:gridCol w="584065"/>
                <a:gridCol w="584065"/>
                <a:gridCol w="584065"/>
                <a:gridCol w="584065"/>
                <a:gridCol w="584065"/>
                <a:gridCol w="584065"/>
                <a:gridCol w="584065"/>
              </a:tblGrid>
              <a:tr h="414046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414046"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916238" y="5373688"/>
            <a:ext cx="31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3492500" y="4941888"/>
            <a:ext cx="328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4643438" y="292417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7</a:t>
            </a:r>
          </a:p>
        </p:txBody>
      </p:sp>
      <p:sp>
        <p:nvSpPr>
          <p:cNvPr id="10246" name="Прямоугольник 5"/>
          <p:cNvSpPr>
            <a:spLocks noChangeArrowheads="1"/>
          </p:cNvSpPr>
          <p:nvPr/>
        </p:nvSpPr>
        <p:spPr bwMode="auto">
          <a:xfrm>
            <a:off x="3492500" y="4149725"/>
            <a:ext cx="334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4</a:t>
            </a:r>
          </a:p>
        </p:txBody>
      </p:sp>
      <p:sp>
        <p:nvSpPr>
          <p:cNvPr id="10247" name="Прямоугольник 6"/>
          <p:cNvSpPr>
            <a:spLocks noChangeArrowheads="1"/>
          </p:cNvSpPr>
          <p:nvPr/>
        </p:nvSpPr>
        <p:spPr bwMode="auto">
          <a:xfrm>
            <a:off x="4067175" y="3357563"/>
            <a:ext cx="334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6</a:t>
            </a:r>
          </a:p>
        </p:txBody>
      </p:sp>
      <p:sp>
        <p:nvSpPr>
          <p:cNvPr id="10248" name="Прямоугольник 7"/>
          <p:cNvSpPr>
            <a:spLocks noChangeArrowheads="1"/>
          </p:cNvSpPr>
          <p:nvPr/>
        </p:nvSpPr>
        <p:spPr bwMode="auto">
          <a:xfrm>
            <a:off x="2916238" y="4581525"/>
            <a:ext cx="328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3</a:t>
            </a:r>
          </a:p>
        </p:txBody>
      </p:sp>
      <p:sp>
        <p:nvSpPr>
          <p:cNvPr id="10249" name="Прямоугольник 8"/>
          <p:cNvSpPr>
            <a:spLocks noChangeArrowheads="1"/>
          </p:cNvSpPr>
          <p:nvPr/>
        </p:nvSpPr>
        <p:spPr bwMode="auto">
          <a:xfrm>
            <a:off x="3492500" y="3789363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84213" y="549275"/>
            <a:ext cx="40322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1.Невелика, рыжевата</a:t>
            </a:r>
          </a:p>
          <a:p>
            <a:pPr algn="ctr"/>
            <a:r>
              <a:rPr lang="ru-RU" sz="3200"/>
              <a:t>На дереве живёт</a:t>
            </a:r>
          </a:p>
          <a:p>
            <a:pPr algn="ctr"/>
            <a:r>
              <a:rPr lang="ru-RU" sz="3200"/>
              <a:t>И орешки грызёт.</a:t>
            </a: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179512" y="476672"/>
            <a:ext cx="5040560" cy="2736155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Что за </a:t>
            </a:r>
            <a:r>
              <a:rPr lang="ru-RU" dirty="0" err="1"/>
              <a:t>коняшка</a:t>
            </a:r>
            <a:r>
              <a:rPr lang="ru-RU" dirty="0"/>
              <a:t> – </a:t>
            </a:r>
          </a:p>
          <a:p>
            <a:pPr algn="ctr">
              <a:defRPr/>
            </a:pPr>
            <a:r>
              <a:rPr lang="ru-RU" dirty="0"/>
              <a:t>на ней тельняшка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48038" y="5373688"/>
            <a:ext cx="376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б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5795963" y="5373688"/>
            <a:ext cx="368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924300" y="5373688"/>
            <a:ext cx="298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76825" y="5373688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500563" y="5373688"/>
            <a:ext cx="385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68313" y="62071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2.И петь не поёт, </a:t>
            </a:r>
          </a:p>
          <a:p>
            <a:pPr algn="ctr"/>
            <a:r>
              <a:rPr lang="ru-RU" sz="3200"/>
              <a:t>и летать не летает, а птица самая большая.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95738" y="4941888"/>
            <a:ext cx="347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72000" y="4941888"/>
            <a:ext cx="352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т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76825" y="4941888"/>
            <a:ext cx="38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24525" y="4941888"/>
            <a:ext cx="3667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372225" y="494188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948488" y="4941888"/>
            <a:ext cx="347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39750" y="333375"/>
            <a:ext cx="4572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3.Он высокий и</a:t>
            </a:r>
            <a:r>
              <a:rPr lang="ru-RU" sz="3200" b="1"/>
              <a:t> </a:t>
            </a:r>
            <a:r>
              <a:rPr lang="ru-RU" sz="3200"/>
              <a:t>пятнистый, с длинной-длинной шеей, и питается он листьями – листьями деревьев.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48038" y="4508500"/>
            <a:ext cx="45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ж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51275" y="4508500"/>
            <a:ext cx="303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00563" y="4508500"/>
            <a:ext cx="385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076825" y="4508500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651500" y="4508500"/>
            <a:ext cx="41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ф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468313" y="404813"/>
            <a:ext cx="51117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4.Когда он в клетке, то приятен, на шкуре много черных пятен. Он хищный зверь, хоть немножко, как лев и тигр, похож на кошку.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95936" y="3789040"/>
            <a:ext cx="33855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ru-RU" sz="2400" dirty="0">
              <a:noFill/>
            </a:endParaRPr>
          </a:p>
          <a:p>
            <a:pPr>
              <a:defRPr/>
            </a:pPr>
            <a:r>
              <a:rPr lang="ru-RU" sz="2400" b="1" dirty="0"/>
              <a:t>г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27538" y="4149725"/>
            <a:ext cx="576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076825" y="4149725"/>
            <a:ext cx="398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795963" y="4149725"/>
            <a:ext cx="36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300788" y="4149725"/>
            <a:ext cx="385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948488" y="4149725"/>
            <a:ext cx="287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д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468313" y="476250"/>
            <a:ext cx="48593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Он – большая умница, все умеет он. И играть с детишками, очень любит…..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995738" y="3716338"/>
            <a:ext cx="347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00563" y="3716338"/>
            <a:ext cx="358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076825" y="3716338"/>
            <a:ext cx="379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724525" y="3716338"/>
            <a:ext cx="401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н</a:t>
            </a: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468313" y="836613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6.Кто зимой холодной, ходит злой, голодный?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500563" y="3284538"/>
            <a:ext cx="374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076825" y="3284538"/>
            <a:ext cx="43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о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51500" y="3284538"/>
            <a:ext cx="387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227763" y="3284538"/>
            <a:ext cx="382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к</a:t>
            </a: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827088" y="981075"/>
            <a:ext cx="4572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7.Что за коняшка – </a:t>
            </a:r>
          </a:p>
          <a:p>
            <a:pPr algn="ctr"/>
            <a:r>
              <a:rPr lang="ru-RU" sz="3200"/>
              <a:t>на ней тельняшка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076825" y="2852738"/>
            <a:ext cx="35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з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795963" y="2852738"/>
            <a:ext cx="288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е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300788" y="2852738"/>
            <a:ext cx="376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б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 flipH="1">
            <a:off x="6804025" y="2852738"/>
            <a:ext cx="458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р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451725" y="2852738"/>
            <a:ext cx="368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</a:t>
            </a:r>
          </a:p>
        </p:txBody>
      </p:sp>
      <p:pic>
        <p:nvPicPr>
          <p:cNvPr id="32770" name="Picture 2" descr="http://im7-tub-ru.yandex.net/i?id=437719964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4941888"/>
            <a:ext cx="1162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http://im6-tub-ru.yandex.net/i?id=354629204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3429000"/>
            <a:ext cx="781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http://im4-tub-ru.yandex.net/i?id=166700872-5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9810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 descr="http://im7-tub-ru.yandex.net/i?id=283140714-5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4652963"/>
            <a:ext cx="16383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http://im4-tub-ru.yandex.net/i?id=400740202-0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213" y="7651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Picture 12" descr="http://im7-tub-ru.yandex.net/i?id=314831207-33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3" y="908050"/>
            <a:ext cx="178911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4" descr="http://im3-tub-ru.yandex.net/i?id=25269417-08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6375" y="3284538"/>
            <a:ext cx="1371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6" grpId="0"/>
      <p:bldP spid="17" grpId="0"/>
      <p:bldP spid="18" grpId="0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  <p:bldP spid="33" grpId="1"/>
      <p:bldP spid="35" grpId="0"/>
      <p:bldP spid="36" grpId="0"/>
      <p:bldP spid="37" grpId="0"/>
      <p:bldP spid="38" grpId="0"/>
      <p:bldP spid="39" grpId="0"/>
      <p:bldP spid="40" grpId="0"/>
      <p:bldP spid="40" grpId="1"/>
      <p:bldP spid="41" grpId="0"/>
      <p:bldP spid="42" grpId="0"/>
      <p:bldP spid="43" grpId="0"/>
      <p:bldP spid="44" grpId="0"/>
      <p:bldP spid="45" grpId="0"/>
      <p:bldP spid="45" grpId="1"/>
      <p:bldP spid="46" grpId="0"/>
      <p:bldP spid="47" grpId="0"/>
      <p:bldP spid="48" grpId="0"/>
      <p:bldP spid="49" grpId="0"/>
      <p:bldP spid="50" grpId="0"/>
      <p:bldP spid="50" grpId="1"/>
      <p:bldP spid="51" grpId="0"/>
      <p:bldP spid="52" grpId="0"/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ххх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483768" y="134076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Х</a:t>
            </a:r>
            <a:endParaRPr lang="ru-RU" sz="3200" b="1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580112" y="1340768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88024" y="134076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23928" y="134076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1340768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228184" y="1340768"/>
            <a:ext cx="45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Й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1" y="3645024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dirty="0" smtClean="0"/>
              <a:t>1.Игра на льду на коньках в небольшой мяч </a:t>
            </a:r>
          </a:p>
          <a:p>
            <a:pPr marL="514350" indent="-514350"/>
            <a:r>
              <a:rPr lang="ru-RU" sz="2800" dirty="0" smtClean="0"/>
              <a:t>или шайбу.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4365104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Дорога рядом с деревьями по сторонам. 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483768" y="1700808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580112" y="1700808"/>
            <a:ext cx="420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88024" y="1700808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23928" y="1700808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1700808"/>
            <a:ext cx="514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3528" y="47971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3.Место, где продают билеты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275856" y="206084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300192" y="2060848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580112" y="2060848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788024" y="2060848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2060848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23528" y="5229200"/>
            <a:ext cx="8820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 Человек, который совершает поездку на поезде, пароходе или на другом виде транспорта</a:t>
            </a:r>
          </a:p>
          <a:p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691680" y="2420888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</a:t>
            </a:r>
            <a:endParaRPr lang="ru-RU" sz="32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300192" y="2420888"/>
            <a:ext cx="452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2420888"/>
            <a:ext cx="360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Ж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788024" y="2420888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923928" y="2420888"/>
            <a:ext cx="288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3275856" y="2420888"/>
            <a:ext cx="288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483768" y="2420888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020272" y="2420888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3528" y="609329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5. Дорога, покрытая асфальтом.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1619672" y="2780928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</a:t>
            </a:r>
            <a:endParaRPr lang="ru-RU" sz="32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788024" y="2780928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Е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923928" y="2780928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483768" y="2780928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О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275856" y="2780928"/>
            <a:ext cx="411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pic>
        <p:nvPicPr>
          <p:cNvPr id="1026" name="Picture 2" descr="http://im8-tub-ru.yandex.net/i?id=420258407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4300" y="2204864"/>
            <a:ext cx="1409700" cy="1428750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146069963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836712"/>
            <a:ext cx="1095375" cy="1428750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339938577-0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64704"/>
            <a:ext cx="19335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8807"/>
                <a:gridCol w="432051"/>
                <a:gridCol w="435429"/>
                <a:gridCol w="435429"/>
                <a:gridCol w="425283"/>
                <a:gridCol w="445575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3968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1772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2852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26" name="Picture 2" descr="http://im5-tub-ru.yandex.net/i?id=236195980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2484276" cy="1656184"/>
          </a:xfrm>
          <a:prstGeom prst="rect">
            <a:avLst/>
          </a:prstGeom>
          <a:noFill/>
        </p:spPr>
      </p:pic>
      <p:pic>
        <p:nvPicPr>
          <p:cNvPr id="1028" name="Picture 4" descr="http://im8-tub-ru.yandex.net/i?id=126316958-0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34" y="3645024"/>
            <a:ext cx="1872208" cy="1872208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70263569-5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564904"/>
            <a:ext cx="2304256" cy="1728192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395172362-6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674761"/>
            <a:ext cx="2664296" cy="1903069"/>
          </a:xfrm>
          <a:prstGeom prst="rect">
            <a:avLst/>
          </a:prstGeom>
          <a:noFill/>
        </p:spPr>
      </p:pic>
      <p:pic>
        <p:nvPicPr>
          <p:cNvPr id="1034" name="Picture 10" descr="http://im6-tub-ru.yandex.net/i?id=130192640-0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581128"/>
            <a:ext cx="2232248" cy="169109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827584" y="19168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494116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56176" y="37890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131840" y="55892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602128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44008" y="126876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ц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076056" y="126876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126876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н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300192" y="126876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8144" y="126876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211960" y="1628800"/>
            <a:ext cx="308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076056" y="16288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16288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з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0152" y="1628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д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6372200" y="162880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804248" y="162880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236296" y="162880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644008" y="1628800"/>
            <a:ext cx="439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2915816" y="198884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347864" y="198884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3779912" y="198884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4211960" y="1988840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644008" y="198884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5076056" y="198884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707904" y="234888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211960" y="23488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5076056" y="23488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р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644008" y="2348880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508104" y="2348880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1547664" y="278092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2051720" y="278092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2483768" y="278092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р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2915816" y="278092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х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3347864" y="2780928"/>
            <a:ext cx="35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779912" y="2780928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211960" y="2780928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ц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464400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ы</a:t>
            </a:r>
            <a:endParaRPr lang="ru-RU" sz="2800" dirty="0"/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2904565" y="2111188"/>
          <a:ext cx="336176" cy="403412"/>
        </p:xfrm>
        <a:graphic>
          <a:graphicData uri="http://schemas.openxmlformats.org/drawingml/2006/table">
            <a:tbl>
              <a:tblPr/>
              <a:tblGrid>
                <a:gridCol w="336176"/>
              </a:tblGrid>
              <a:tr h="403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4545106" y="658906"/>
          <a:ext cx="457200" cy="3657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2915816" y="2132856"/>
          <a:ext cx="352296" cy="365760"/>
        </p:xfrm>
        <a:graphic>
          <a:graphicData uri="http://schemas.openxmlformats.org/drawingml/2006/table">
            <a:tbl>
              <a:tblPr/>
              <a:tblGrid>
                <a:gridCol w="352296"/>
              </a:tblGrid>
              <a:tr h="2823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5679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Картинки</a:t>
            </a:r>
            <a:r>
              <a:rPr lang="ru-RU" dirty="0" smtClean="0"/>
              <a:t>: </a:t>
            </a:r>
            <a:r>
              <a:rPr lang="en-AU" dirty="0" smtClean="0"/>
              <a:t>http://images.yandex.ru/yandsearch?text=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|1|0.9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366</Words>
  <Application>Microsoft Office PowerPoint</Application>
  <PresentationFormat>Экран (4:3)</PresentationFormat>
  <Paragraphs>180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Словарно – орфографическая работа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12</cp:revision>
  <dcterms:created xsi:type="dcterms:W3CDTF">2013-10-27T08:35:34Z</dcterms:created>
  <dcterms:modified xsi:type="dcterms:W3CDTF">2013-10-27T14:57:05Z</dcterms:modified>
</cp:coreProperties>
</file>