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0"/>
  </p:notesMasterIdLst>
  <p:sldIdLst>
    <p:sldId id="256" r:id="rId13"/>
    <p:sldId id="259" r:id="rId14"/>
    <p:sldId id="258" r:id="rId15"/>
    <p:sldId id="260" r:id="rId16"/>
    <p:sldId id="262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6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94652" autoAdjust="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139F-D781-414E-842B-5CDA567A9C62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280A-4404-4200-A0FC-ECD21F756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2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280A-4404-4200-A0FC-ECD21F756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5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C6294-E5A9-4F54-80BA-7AF7DCCE76EA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91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987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216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235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908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63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961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303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932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914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302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681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792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1616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48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6235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960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91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2675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797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872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7383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960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86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88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4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0311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314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36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78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268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016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924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0515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029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023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982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964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26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636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344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07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347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855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3794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7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6928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4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95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0168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217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8159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429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673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54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085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1148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970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5545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4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2991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301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36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470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2879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421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131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354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95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75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327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839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704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18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734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5CF1-960C-48AA-B0E3-0131CD9DE64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A6CD-CB37-4061-B678-F2A37B90ED7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30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13C-48A0-4618-AAAE-4F0743606DF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5DB-7CB7-48A7-A49E-618C07B70C6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05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2E3-A0BF-49AB-BCB5-3E336C88BD4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EF2-529E-4CDA-AD2C-A69B2F3557E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8705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D9F6-30A9-4EEE-855D-6C5A5BEEA4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55D-73C2-4E81-965F-F585148D8F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026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7D3-6FB4-4671-AA0F-C32B80D02AE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6B6E-BF1D-48CF-A393-CECCC34DCF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0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9FD-D28B-4255-A83A-FE115482EC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B2A9-17D7-4A57-BD97-8343EE7BBC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658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DBBB-7038-4679-9591-67CB2FBC757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3C0-9D23-45B4-BAA6-E4534EEDEF7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971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124-5DD3-4FC2-BEE2-3DCDEBBC3B6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20B-2CCC-40BD-A163-03F20FC7650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2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5C7-A0A3-4174-99C1-60F3153820D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B900-B452-4B53-93D6-E322A9A8385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1620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25-4D8E-45F3-9DEE-2EC1229CD2F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0CC3-734E-40F6-8645-177EA75B1FC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9058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84-4233-4CAA-8756-ED38CD79B44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488-8197-43B0-AEC3-F3498E6305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059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652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868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9743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4170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003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7380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7077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79321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4642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05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379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1044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406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532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4898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696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73717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939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11962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589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0234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5438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C24-5464-4233-8F7D-754F792B7A9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7EB3-1E21-4E46-8F13-20C917B66D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7779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92F-C111-483E-B29D-07D054F1107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C740-BF1B-497D-8D41-9B5350E521D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8138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678F-B17B-44E4-8126-ED5013CAA179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8E87-FCC2-4673-AA58-2A75E8AC98A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473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40DB-0490-4975-BFC6-40B241F4C31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3A10-F33B-4522-A383-4C13DDCCC30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335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577-5E9C-49D8-BB11-0A678E1132A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309-C5BD-4C92-89E4-A8AF732F5A3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9646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A356-2D0E-4737-92D6-AB6FA997CDD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B537-9E25-43DE-B686-3FCEFF5E214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2073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7A6-A265-4A2D-935A-31C449874BDD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8E-91A7-490C-A3D2-57C3362A7D1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4625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DE6-9601-44C8-859B-BB76DD9E9E02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9172-FD3A-4769-89E1-D794DC411AE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1303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B94-D24C-4B99-8CEF-A1D60A63CA78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6E71-9D07-41A6-804F-71DFFCF8EF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18649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F76F-9F6A-4C9A-A619-BE95C5BA43E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419-7A74-4AD8-9EBC-E5AEF305AC3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51263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FB0-7BEE-4C8C-83E8-4A635AA56CFB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AD7C-666D-4509-8133-C2EF79DCD0F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3120"/>
      </p:ext>
    </p:extLst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2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6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5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1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2DE-2CA0-4EE7-9DA4-2CD0EA15E860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55832-1477-4B14-8ADE-84DEC32C6231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85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1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EB1A8-0BEC-4357-A242-12708736F611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01.01.2008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ABEC2-77DD-4127-AA1E-BF3C07A454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7030A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93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ndAc>
      <p:stSnd>
        <p:snd r:embed="rId13" name="chimes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5445125"/>
            <a:ext cx="8784976" cy="6477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663300"/>
                </a:solidFill>
              </a:rPr>
              <a:t>«НЕТРАДИЦИОННЫЕ </a:t>
            </a:r>
            <a:br>
              <a:rPr lang="ru-RU" sz="2800" b="1" i="1" dirty="0" smtClean="0">
                <a:solidFill>
                  <a:srgbClr val="663300"/>
                </a:solidFill>
              </a:rPr>
            </a:br>
            <a:r>
              <a:rPr lang="ru-RU" sz="2800" b="1" i="1" dirty="0" smtClean="0">
                <a:solidFill>
                  <a:srgbClr val="663300"/>
                </a:solidFill>
              </a:rPr>
              <a:t>ТЕХНИКИ </a:t>
            </a:r>
            <a:r>
              <a:rPr lang="ru-RU" sz="2800" b="1" i="1" dirty="0">
                <a:solidFill>
                  <a:srgbClr val="663300"/>
                </a:solidFill>
              </a:rPr>
              <a:t>РИСОВАНИЯ 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В РАННЕМ ВОЗРАСТЕ</a:t>
            </a:r>
            <a:r>
              <a:rPr lang="ru-RU" sz="2800" b="1" i="1" dirty="0" smtClean="0">
                <a:solidFill>
                  <a:srgbClr val="663300"/>
                </a:solidFill>
              </a:rPr>
              <a:t>»</a:t>
            </a:r>
            <a:endParaRPr lang="es-ES" sz="2800" b="1" i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31" name="Picture 7" descr="D:\рисование\i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72182"/>
            <a:ext cx="3168352" cy="24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      Рисование кубиками льда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868144" y="827614"/>
            <a:ext cx="3397002" cy="544914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Материал:</a:t>
            </a:r>
            <a:endParaRPr lang="ru-RU" dirty="0">
              <a:solidFill>
                <a:srgbClr val="FFFF00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Толстая </a:t>
            </a:r>
            <a:r>
              <a:rPr lang="ru-RU" dirty="0" smtClean="0">
                <a:solidFill>
                  <a:schemeClr val="bg1"/>
                </a:solidFill>
              </a:rPr>
              <a:t>бумага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Гуашь </a:t>
            </a:r>
            <a:r>
              <a:rPr lang="ru-RU" dirty="0">
                <a:solidFill>
                  <a:schemeClr val="bg1"/>
                </a:solidFill>
              </a:rPr>
              <a:t>(либо акварель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Форма для </a:t>
            </a:r>
            <a:r>
              <a:rPr lang="ru-RU" dirty="0" smtClean="0">
                <a:solidFill>
                  <a:schemeClr val="bg1"/>
                </a:solidFill>
              </a:rPr>
              <a:t>льда</a:t>
            </a: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Зубочистки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Для приготовления кубиков льда </a:t>
            </a: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аливается вода </a:t>
            </a:r>
            <a:r>
              <a:rPr lang="ru-RU" dirty="0">
                <a:solidFill>
                  <a:schemeClr val="bg1"/>
                </a:solidFill>
              </a:rPr>
              <a:t>в форму и </a:t>
            </a:r>
            <a:r>
              <a:rPr lang="ru-RU" dirty="0" smtClean="0">
                <a:solidFill>
                  <a:schemeClr val="bg1"/>
                </a:solidFill>
              </a:rPr>
              <a:t>ставится </a:t>
            </a:r>
            <a:r>
              <a:rPr lang="ru-RU" dirty="0">
                <a:solidFill>
                  <a:schemeClr val="bg1"/>
                </a:solidFill>
              </a:rPr>
              <a:t>в морозильник. Когда вода наполовину замерзнет,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каждый кубик </a:t>
            </a:r>
            <a:r>
              <a:rPr lang="ru-RU" dirty="0" smtClean="0">
                <a:solidFill>
                  <a:schemeClr val="bg1"/>
                </a:solidFill>
              </a:rPr>
              <a:t> вставляется зубочистка . Когда вода окончательно замёрзнет, достаётся </a:t>
            </a:r>
            <a:r>
              <a:rPr lang="ru-RU" dirty="0">
                <a:solidFill>
                  <a:schemeClr val="bg1"/>
                </a:solidFill>
              </a:rPr>
              <a:t>лед. </a:t>
            </a:r>
            <a:r>
              <a:rPr lang="ru-RU" dirty="0" smtClean="0">
                <a:solidFill>
                  <a:schemeClr val="bg1"/>
                </a:solidFill>
              </a:rPr>
              <a:t>Дети используют </a:t>
            </a:r>
            <a:r>
              <a:rPr lang="ru-RU" dirty="0">
                <a:solidFill>
                  <a:schemeClr val="bg1"/>
                </a:solidFill>
              </a:rPr>
              <a:t>кубики как кисти, держа их за зубочистки.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 descr="D:\Downloads\161a31a30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9030"/>
            <a:ext cx="267880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D:\Downloads\4bf2c969fe1d7e751b5c98c268615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8162"/>
            <a:ext cx="31774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9899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75780" y="26749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Рисование вилкой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1127273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D:\Downloads\netradicionnoe-risovanie-dlya-detej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" y="908720"/>
            <a:ext cx="3096344" cy="2356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247506" y="4509120"/>
            <a:ext cx="3814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Необычные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кисточки для малыша - пластиковая вилка, которой идеально рисовать лесного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ежа, цветы, ёлку и т.д.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 рисование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376264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G:\фото рисование\ма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08" y="3573016"/>
            <a:ext cx="266429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612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41226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на воде с крахмалом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04248" y="1214438"/>
            <a:ext cx="2088232" cy="51403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небольшой ёмкости разводится вода с крахмалом  до достаточно густой консистенции. Затем сверху наносится краска. Для рисования можно использовать палочку, а можно рисовать пальчиком.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G:\фото рисование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8" y="2708920"/>
            <a:ext cx="279386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G:\фото рисование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46" y="1988840"/>
            <a:ext cx="3134109" cy="2288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162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2008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на крупах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1074861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4" name="Picture 4" descr="D:\рисование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48" y="2671745"/>
            <a:ext cx="2628292" cy="24242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6" name="Picture 6" descr="D:\рисование\igri_s_krupam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2" y="3883888"/>
            <a:ext cx="3098656" cy="26937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8" name="Picture 8" descr="D:\рисование\elk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88" y="1196752"/>
            <a:ext cx="2880320" cy="24792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04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9208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воздушным шариком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0" y="1214438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194" name="Picture 2" descr="G:\рисование\neobychnye_sposoby_risovaniya_dlya_dete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0" y="1478802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06363" y="1241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Удивительные картины получаются при рисовании воздушным шариком и смесью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красок.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G:\фото рисование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978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56921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ластиком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77322" y="836711"/>
            <a:ext cx="2964954" cy="5644381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 smtClean="0">
                <a:latin typeface="Calibri"/>
                <a:ea typeface="Times New Roman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стволе - все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подскажет фантазия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маленькому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художнику.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218" name="Picture 2" descr="G:\рисование\neobychnye_sposoby_risovaniya_dlya_detey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024336" cy="27363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G:\фото рисование\f2d4e702d9af66033b82d908217bc7ab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8" y="3979892"/>
            <a:ext cx="3739842" cy="2476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892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6480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пластиковой бутылкой</a:t>
            </a: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0" y="1214438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Нарисовать дерево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цветок можно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помощью пластиковой бутылки, окуная её основание в краску и затем отпечатывая 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листе.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фото рисование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6826"/>
            <a:ext cx="2304256" cy="2318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2" name="Picture 4" descr="G:\фото рисовани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2016224" cy="2318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70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C00000"/>
                </a:solidFill>
                <a:ea typeface="+mn-ea"/>
                <a:cs typeface="Arial"/>
              </a:rPr>
              <a:t>Рекомендации педагогам:</a:t>
            </a:r>
            <a:r>
              <a:rPr lang="ru-RU" sz="3200" i="1" kern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200" i="1" kern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B537-9E25-43DE-B686-3FCEFF5E214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44824"/>
            <a:ext cx="6696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5746707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8032750" cy="3660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CC3399"/>
                </a:solidFill>
                <a:cs typeface="Times New Roman" pitchFamily="18" charset="0"/>
              </a:rPr>
              <a:t>Нетрадиционные изобразительные техники </a:t>
            </a:r>
            <a:r>
              <a:rPr lang="ru-RU" sz="2400" b="1" dirty="0" smtClean="0">
                <a:solidFill>
                  <a:srgbClr val="892EA2"/>
                </a:solidFill>
                <a:cs typeface="Times New Roman" pitchFamily="18" charset="0"/>
              </a:rPr>
              <a:t>- 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позволяющие обеспечить наибольшую выразительность образа в творческой работе, 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892EA2"/>
                </a:solidFill>
                <a:cs typeface="Times New Roman" pitchFamily="18" charset="0"/>
              </a:rPr>
              <a:t>чтобы у детей не создавалось шаблона.</a:t>
            </a:r>
            <a:endParaRPr lang="ru-RU" sz="2400" dirty="0" smtClean="0">
              <a:solidFill>
                <a:srgbClr val="892EA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E6ED6-20B8-4370-95DD-01231BF0B10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60350"/>
            <a:ext cx="8229600" cy="1106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Рисование ладошкой</a:t>
            </a:r>
            <a:b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sz="36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1509" name="Picture 5" descr="G:\Фото Для презентации\Изображение 00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r="36208"/>
          <a:stretch/>
        </p:blipFill>
        <p:spPr>
          <a:xfrm>
            <a:off x="642720" y="1268760"/>
            <a:ext cx="2370137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6913" y="2204864"/>
            <a:ext cx="3857625" cy="559117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Средства выразительности:</a:t>
            </a:r>
            <a:r>
              <a:rPr lang="ru-RU" sz="1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пятно, цвет, фантастический силуэт.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Материалы: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Способ получения изображения: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ребенок опускает в гуашь ладошку (всю кисть) или окрашивает ее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075DE-3CB0-43AB-92F6-215E9A3CCF8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1508" name="Picture 4" descr="G:\Фото Для презентации\Изображение 097.jpg"/>
          <p:cNvPicPr>
            <a:picLocks noChangeAspect="1" noChangeArrowheads="1"/>
          </p:cNvPicPr>
          <p:nvPr/>
        </p:nvPicPr>
        <p:blipFill>
          <a:blip r:embed="rId4">
            <a:lum bright="16000" contrast="6000"/>
          </a:blip>
          <a:srcRect/>
          <a:stretch>
            <a:fillRect/>
          </a:stretch>
        </p:blipFill>
        <p:spPr bwMode="auto">
          <a:xfrm>
            <a:off x="1676976" y="4303464"/>
            <a:ext cx="2671762" cy="189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4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Рисование пальчиками</a:t>
            </a:r>
            <a: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64088" y="1359594"/>
            <a:ext cx="3641030" cy="4896544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Средства выразительности: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пятно, точка, короткая линия, цвет.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Материалы: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мисочки с гуашью, плотная бумага любого цвета, небольшие листы, салфетки.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cs typeface="Times New Roman" pitchFamily="18" charset="0"/>
              </a:rPr>
              <a:t>Способ получения изображения: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ребенок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6DE4C-A004-4955-893C-D4DD197C05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2531" name="Picture 3" descr="G:\Фото Для презентации\Изображение 099.jpg"/>
          <p:cNvPicPr>
            <a:picLocks noChangeAspect="1" noChangeArrowheads="1"/>
          </p:cNvPicPr>
          <p:nvPr/>
        </p:nvPicPr>
        <p:blipFill rotWithShape="1">
          <a:blip r:embed="rId2"/>
          <a:srcRect t="240" r="32513" b="1"/>
          <a:stretch/>
        </p:blipFill>
        <p:spPr bwMode="auto">
          <a:xfrm>
            <a:off x="179512" y="764704"/>
            <a:ext cx="241267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рисование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155304" cy="24243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8" descr="C:\Documents and Settings\Admin\Рабочий стол\маринко\8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851" y="3933056"/>
            <a:ext cx="187635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Рисование печатками из овощей</a:t>
            </a: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692696"/>
            <a:ext cx="3250704" cy="609282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sz="3300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>
                <a:solidFill>
                  <a:schemeClr val="bg1"/>
                </a:solidFill>
              </a:rPr>
              <a:t>фактура,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sz="3300" dirty="0" smtClean="0">
                <a:solidFill>
                  <a:srgbClr val="FFFF00"/>
                </a:solidFill>
              </a:rPr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печатки из овощей.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sz="3300" dirty="0" smtClean="0">
                <a:solidFill>
                  <a:schemeClr val="bg1"/>
                </a:solidFill>
              </a:rPr>
              <a:t>Ребенок </a:t>
            </a:r>
            <a:r>
              <a:rPr lang="ru-RU" sz="3300" dirty="0">
                <a:solidFill>
                  <a:schemeClr val="bg1"/>
                </a:solidFill>
              </a:rPr>
              <a:t>прижимает печатку к подушечке с краской и наносит оттиск на лист бумаги. </a:t>
            </a:r>
            <a:r>
              <a:rPr lang="ru-RU" sz="3300" dirty="0" smtClean="0">
                <a:solidFill>
                  <a:schemeClr val="bg1"/>
                </a:solidFill>
              </a:rPr>
              <a:t>Эта </a:t>
            </a:r>
            <a:r>
              <a:rPr lang="ru-RU" sz="3300" dirty="0">
                <a:solidFill>
                  <a:schemeClr val="bg1"/>
                </a:solidFill>
              </a:rPr>
              <a:t>техника позволяет многократно изображать один и тот же предмет, составляя из его отпечатков самые разные композиции, украшая ими открытки, салфетки, платки и т.д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9D4FE-E2FA-4D77-85E5-C8742A5529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D:\Downloads\3bc2ab2416e50cc88470d987863d29ea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27516"/>
            <a:ext cx="278244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D:\Downloads\3047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80318" cy="20436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5" descr="D:\Downloads\chtampik3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83" y="4846270"/>
            <a:ext cx="2448273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G:\рисование\neobychnye_sposoby_risovaniya_dlya_detey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" y="739383"/>
            <a:ext cx="2489249" cy="20775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3018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Оттиск поролоновыми штампами</a:t>
            </a:r>
            <a:b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sz="28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3554" name="Picture 2" descr="G:\Фото Для презентации\Изображение 0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r="15972"/>
          <a:stretch/>
        </p:blipFill>
        <p:spPr>
          <a:xfrm>
            <a:off x="1331640" y="2492896"/>
            <a:ext cx="2576512" cy="23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14500"/>
            <a:ext cx="4038600" cy="48577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Средства выразительности</a:t>
            </a:r>
            <a:r>
              <a:rPr lang="ru-RU" sz="1800" dirty="0" smtClean="0">
                <a:solidFill>
                  <a:srgbClr val="FFFF00"/>
                </a:solidFill>
              </a:rPr>
              <a:t>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пятно, фактура, цвет.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мисочка либо пластиковая коробочка, в которую вложена штемпельная подушка из тонкого поролона, пропитанного гуашью, плотная бумага любого цвета и размера, различные штампы из поролона.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Способ   получения   изображения:   </a:t>
            </a:r>
            <a:r>
              <a:rPr lang="ru-RU" sz="1800" dirty="0" smtClean="0">
                <a:solidFill>
                  <a:schemeClr val="bg1"/>
                </a:solidFill>
              </a:rPr>
              <a:t>ребенок   прижимает  штамп из  поролон   к штемпельной подушке с краской и наносит оттиск на бумагу. Для изменения цвета берутся другие мисочка и штамп.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11C40-2F7C-41F0-8101-B636EB0DB2B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Рисование ватной палочкой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1322417"/>
            <a:ext cx="3322712" cy="51403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пятно, точка, короткая линия,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гуашь, бумага любого цвета и размера, ватная палочка.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dirty="0" smtClean="0">
                <a:solidFill>
                  <a:schemeClr val="bg1"/>
                </a:solidFill>
              </a:rPr>
              <a:t>ребенок опускает ватную палочку в баночку, набирает  краску и наносит точки, пятнышки на бумагу. Чтобы получить другой цвет, меняется ватная палочка.</a:t>
            </a: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 descr="G:\рисование\neobychnye_sposoby_risovaniya_dlya_dete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71" y="1844824"/>
            <a:ext cx="3017515" cy="24657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G:\фото рисование\6a00d8341cc08553ef0167655c173a970b-800w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505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G:\фото рисование\podelki-iz-vatnyh-palochek-kak-masterit-risovanie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583523" cy="25202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908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4988" y="5492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Оттиск мятой бумагой</a:t>
            </a:r>
            <a:r>
              <a:rPr lang="ru-RU" sz="2800" dirty="0" smtClean="0">
                <a:solidFill>
                  <a:srgbClr val="0B5395"/>
                </a:solidFill>
              </a:rPr>
              <a:t/>
            </a:r>
            <a:br>
              <a:rPr lang="ru-RU" sz="2800" dirty="0" smtClean="0">
                <a:solidFill>
                  <a:srgbClr val="0B5395"/>
                </a:solidFill>
              </a:rPr>
            </a:br>
            <a:endParaRPr lang="ru-RU" sz="28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4128" y="908721"/>
            <a:ext cx="3386698" cy="5468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Возраст: </a:t>
            </a:r>
            <a:r>
              <a:rPr lang="ru-RU" dirty="0" smtClean="0">
                <a:solidFill>
                  <a:schemeClr val="bg1"/>
                </a:solidFill>
              </a:rPr>
              <a:t>от трех лет.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Средства выразительности: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пятно, фактура, цвет.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Материалы: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Способ получения изображения: </a:t>
            </a:r>
            <a:r>
              <a:rPr lang="ru-RU" dirty="0" smtClean="0">
                <a:solidFill>
                  <a:schemeClr val="bg1"/>
                </a:solidFill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 и смятая бумага. </a:t>
            </a:r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0D61F-8DCA-4BE8-8983-A60D27567D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G:\фото рисование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0975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фото рисование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4085"/>
            <a:ext cx="2232248" cy="28178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3" name="Picture 5" descr="G:\фото рисование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76986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030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Рисование зелёнкой и йодом</a:t>
            </a:r>
            <a:r>
              <a:rPr lang="ru-RU" sz="3200" dirty="0" smtClean="0">
                <a:solidFill>
                  <a:srgbClr val="0B5395"/>
                </a:solidFill>
              </a:rPr>
              <a:t/>
            </a:r>
            <a:br>
              <a:rPr lang="ru-RU" sz="3200" dirty="0" smtClean="0">
                <a:solidFill>
                  <a:srgbClr val="0B5395"/>
                </a:solidFill>
              </a:rPr>
            </a:br>
            <a:endParaRPr lang="ru-RU" sz="3200" dirty="0" smtClean="0">
              <a:solidFill>
                <a:srgbClr val="0B5395"/>
              </a:solidFill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0" y="1214438"/>
            <a:ext cx="3829050" cy="5140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950AF-4D94-4F0A-A306-470DD06B7A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 descr="D:\Downloads\netradicionnoe-risovanie-dlya-detej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1"/>
            <a:ext cx="4392488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700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Поток">
  <a:themeElements>
    <a:clrScheme name="Другая 1">
      <a:dk1>
        <a:srgbClr val="7030A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741</Words>
  <Application>Microsoft Office PowerPoint</Application>
  <PresentationFormat>Экран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Diseño predeterminado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«НЕТРАДИЦИОННЫЕ  ТЕХНИКИ РИСОВАНИЯ  В РАННЕМ ВОЗРАСТЕ»</vt:lpstr>
      <vt:lpstr>Презентация PowerPoint</vt:lpstr>
      <vt:lpstr> Рисование ладошкой </vt:lpstr>
      <vt:lpstr>           Рисование пальчиками </vt:lpstr>
      <vt:lpstr> Рисование печатками из овощей</vt:lpstr>
      <vt:lpstr>Оттиск поролоновыми штампами </vt:lpstr>
      <vt:lpstr> Рисование ватной палочкой </vt:lpstr>
      <vt:lpstr> Оттиск мятой бумагой </vt:lpstr>
      <vt:lpstr> Рисование зелёнкой и йодом </vt:lpstr>
      <vt:lpstr>                        Рисование кубиками льда </vt:lpstr>
      <vt:lpstr>                  Рисование вилкой </vt:lpstr>
      <vt:lpstr> Рисование на воде с крахмалом</vt:lpstr>
      <vt:lpstr> Рисование на крупах</vt:lpstr>
      <vt:lpstr> Рисование воздушным шариком</vt:lpstr>
      <vt:lpstr> Рисование ластиком</vt:lpstr>
      <vt:lpstr> Рисование пластиковой бутылкой</vt:lpstr>
      <vt:lpstr>Рекомендации педагогам: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com9</cp:lastModifiedBy>
  <cp:revision>757</cp:revision>
  <dcterms:created xsi:type="dcterms:W3CDTF">2010-05-23T14:28:12Z</dcterms:created>
  <dcterms:modified xsi:type="dcterms:W3CDTF">2007-12-31T21:04:57Z</dcterms:modified>
</cp:coreProperties>
</file>