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6" r:id="rId3"/>
    <p:sldId id="259" r:id="rId4"/>
    <p:sldId id="260" r:id="rId5"/>
    <p:sldId id="261" r:id="rId6"/>
    <p:sldId id="262" r:id="rId7"/>
    <p:sldId id="264" r:id="rId8"/>
    <p:sldId id="263" r:id="rId9"/>
    <p:sldId id="274" r:id="rId10"/>
    <p:sldId id="265" r:id="rId11"/>
    <p:sldId id="271" r:id="rId12"/>
    <p:sldId id="272" r:id="rId13"/>
    <p:sldId id="275" r:id="rId14"/>
    <p:sldId id="276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470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48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1E812-26DC-4200-AF46-F864140FD6F1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20699-6A6A-4992-8166-71931947E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III Всероссийский дистанционный конкурс "Мастер мультимедийных технологий"</a:t>
            </a:r>
          </a:p>
        </p:txBody>
      </p:sp>
      <p:sp>
        <p:nvSpPr>
          <p:cNvPr id="15365" name="Верхний колонтитул 5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http:/www.o-detstve.ru Портал "О детстве"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4C50-F3C5-47F7-AD81-2CF010CBBB9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D801-A525-4FCC-90C4-780776D40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4C50-F3C5-47F7-AD81-2CF010CBBB9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D801-A525-4FCC-90C4-780776D40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4C50-F3C5-47F7-AD81-2CF010CBBB9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D801-A525-4FCC-90C4-780776D40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4C50-F3C5-47F7-AD81-2CF010CBBB9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D801-A525-4FCC-90C4-780776D40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4C50-F3C5-47F7-AD81-2CF010CBBB9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D801-A525-4FCC-90C4-780776D40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4C50-F3C5-47F7-AD81-2CF010CBBB9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D801-A525-4FCC-90C4-780776D40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4C50-F3C5-47F7-AD81-2CF010CBBB9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D801-A525-4FCC-90C4-780776D40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4C50-F3C5-47F7-AD81-2CF010CBBB9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D801-A525-4FCC-90C4-780776D40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4C50-F3C5-47F7-AD81-2CF010CBBB9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D801-A525-4FCC-90C4-780776D40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4C50-F3C5-47F7-AD81-2CF010CBBB9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D801-A525-4FCC-90C4-780776D40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4C50-F3C5-47F7-AD81-2CF010CBBB9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D801-A525-4FCC-90C4-780776D40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D4C50-F3C5-47F7-AD81-2CF010CBBB9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6D801-A525-4FCC-90C4-780776D40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gif"/><Relationship Id="rId3" Type="http://schemas.openxmlformats.org/officeDocument/2006/relationships/image" Target="../media/image50.gif"/><Relationship Id="rId7" Type="http://schemas.openxmlformats.org/officeDocument/2006/relationships/image" Target="../media/image54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gif"/><Relationship Id="rId10" Type="http://schemas.openxmlformats.org/officeDocument/2006/relationships/image" Target="../media/image57.gif"/><Relationship Id="rId4" Type="http://schemas.openxmlformats.org/officeDocument/2006/relationships/image" Target="../media/image51.gif"/><Relationship Id="rId9" Type="http://schemas.openxmlformats.org/officeDocument/2006/relationships/image" Target="../media/image56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hyperlink" Target="http://images.yandex.ru/yandsearch?source=wiz&amp;fp=0&amp;img_url=http://samarskieizvestia.ru/ckfinder/userfiles/images/2013/02_13/32%20_8.jpg&amp;text=%D0%BA%D0%B0%D1%80%D1%82%D0%B8%D0%BD%D0%BA%D0%B8%20%D0%B4%D0%B8%D1%80%D0%B8%D0%B6%D1%91%D1%80%D0%B0&amp;noreask=1&amp;pos=28&amp;lr=213&amp;rpt=simag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p=7&amp;text=%D0%BA%D0%B0%D1%80%D1%82%D0%B8%D0%BD%D0%BA%D0%B8%20%D0%BA%D0%BE%D0%BC%D0%BF%D0%BE%D0%B7%D0%B8%D1%82%D0%BE%D1%80%D0%B0&amp;fp=7&amp;img_url=http://chtoby-pomnili.com/preview.php?width=max&amp;dir=534&amp;id=169258831.jpg&amp;pos=211&amp;uinfo=ww-1007-wh-404-fw-782-fh-448-pd-1&amp;rpt=sim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jpeg"/><Relationship Id="rId7" Type="http://schemas.openxmlformats.org/officeDocument/2006/relationships/image" Target="../media/image21.gif"/><Relationship Id="rId2" Type="http://schemas.openxmlformats.org/officeDocument/2006/relationships/hyperlink" Target="http://images.yandex.ru/yandsearch?p=1&amp;text=%D0%BA%D0%B0%D1%80%D1%82%D0%B8%D0%BD%D0%BA%D0%B8%20%D1%81%D0%BF%D1%8F%D1%89%D0%B5%D0%B3%D0%BE%20%D1%80%D0%B5%D0%B1%D1%91%D0%BD%D0%BA%D0%B0&amp;fp=1&amp;img_url=http://shopgiare.com.vn/Uploads/images/Products/grapgiuong6.jpg&amp;pos=52&amp;uinfo=ww-1007-wh-404-fw-782-fh-448-pd-1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11" Type="http://schemas.openxmlformats.org/officeDocument/2006/relationships/image" Target="../media/image25.gif"/><Relationship Id="rId5" Type="http://schemas.openxmlformats.org/officeDocument/2006/relationships/image" Target="../media/image19.png"/><Relationship Id="rId10" Type="http://schemas.openxmlformats.org/officeDocument/2006/relationships/image" Target="../media/image24.gif"/><Relationship Id="rId4" Type="http://schemas.openxmlformats.org/officeDocument/2006/relationships/image" Target="../media/image18.gif"/><Relationship Id="rId9" Type="http://schemas.openxmlformats.org/officeDocument/2006/relationships/image" Target="../media/image2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ages.yandex.ru/yandsearch?text=%D0%BA%D0%B0%D1%80%D1%82%D0%B8%D0%BD%D0%BA%D0%B8%20%D0%BF%D0%BE%D1%8E%D1%89%D0%B8%D1%85%20%D0%B4%D0%B5%D1%82%D0%B5%D0%B9&amp;fp=0&amp;img_url=http://img.nr2.ru/pict/arts1/38/90/389004.jpg&amp;pos=21&amp;uinfo=ww-1007-wh-404-fw-782-fh-448-pd-1&amp;rpt=sim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9.gif"/><Relationship Id="rId7" Type="http://schemas.openxmlformats.org/officeDocument/2006/relationships/image" Target="../media/image33.gif"/><Relationship Id="rId12" Type="http://schemas.openxmlformats.org/officeDocument/2006/relationships/image" Target="../media/image38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11" Type="http://schemas.openxmlformats.org/officeDocument/2006/relationships/image" Target="../media/image37.gif"/><Relationship Id="rId5" Type="http://schemas.openxmlformats.org/officeDocument/2006/relationships/image" Target="../media/image31.gif"/><Relationship Id="rId10" Type="http://schemas.openxmlformats.org/officeDocument/2006/relationships/image" Target="../media/image36.gif"/><Relationship Id="rId4" Type="http://schemas.openxmlformats.org/officeDocument/2006/relationships/image" Target="../media/image30.gif"/><Relationship Id="rId9" Type="http://schemas.openxmlformats.org/officeDocument/2006/relationships/image" Target="../media/image3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images.yandex.ru/yandsearch?p=4&amp;text=%D0%BA%D0%B0%D1%80%D1%82%D0%B8%D0%BD%D0%BA%D0%B0%20%D0%BC%D0%B0%D1%80%D1%88%20%D0%BC%D1%83%D0%B7%D1%8B%D0%BA%D0%B0%D0%BD%D1%82%D0%BE%D0%B2&amp;fp=4&amp;img_url=http://www.ekburg.ru/UserFiles/Storage/ContentPhoto/0/0/76/7606_preview_150.jpg&amp;pos=122&amp;uinfo=ww-1007-wh-404-fw-782-fh-448-pd-1&amp;rpt=simag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4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1452141"/>
          </a:xfrm>
          <a:gradFill>
            <a:gsLst>
              <a:gs pos="0">
                <a:srgbClr val="FF66FF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ИНТЕРАКТИВНАЯ ИГРА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989138"/>
            <a:ext cx="7570787" cy="2124075"/>
          </a:xfrm>
          <a:solidFill>
            <a:srgbClr val="FF66FF"/>
          </a:solidFill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6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60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6000" b="1" dirty="0" smtClean="0">
                <a:solidFill>
                  <a:srgbClr val="5D487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6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60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dirty="0" smtClean="0">
                <a:solidFill>
                  <a:srgbClr val="5D487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6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107504" y="260648"/>
            <a:ext cx="8820150" cy="6308725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1042988" y="4221163"/>
            <a:ext cx="7715250" cy="2214562"/>
          </a:xfrm>
          <a:solidFill>
            <a:srgbClr val="FFFF00"/>
          </a:solidFill>
        </p:spPr>
        <p:txBody>
          <a:bodyPr/>
          <a:lstStyle/>
          <a:p>
            <a:endParaRPr lang="ru-RU" sz="2400" smtClean="0">
              <a:solidFill>
                <a:srgbClr val="006600"/>
              </a:solidFill>
              <a:cs typeface="Aharoni" pitchFamily="2" charset="-79"/>
            </a:endParaRPr>
          </a:p>
          <a:p>
            <a:endParaRPr lang="ru-RU" sz="3200" smtClean="0">
              <a:solidFill>
                <a:srgbClr val="00CC00"/>
              </a:solidFill>
              <a:cs typeface="Aharoni" pitchFamily="2" charset="-79"/>
            </a:endParaRPr>
          </a:p>
          <a:p>
            <a:endParaRPr lang="ru-RU" sz="3200" smtClean="0">
              <a:solidFill>
                <a:srgbClr val="00CC00"/>
              </a:solidFill>
              <a:cs typeface="Aharoni" pitchFamily="2" charset="-79"/>
            </a:endParaRPr>
          </a:p>
        </p:txBody>
      </p:sp>
      <p:pic>
        <p:nvPicPr>
          <p:cNvPr id="2054" name="Picture 7" descr="C:\Users\User\Desktop\===   АнИмА=4\005=СКАЗКА\001.МуЛьТиК\Незнайка\mult8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789363"/>
            <a:ext cx="1757363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C:\Users\User\Desktop\===   АнИмА=4\Музыка\001=Нотки\9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005064"/>
            <a:ext cx="634794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C:\Users\User\Desktop\===   АнИмА=4\Музыка\002=Муз. инстр\0_44c3b_350a0e59_S.gif"/>
          <p:cNvPicPr>
            <a:picLocks noChangeAspect="1" noChangeArrowheads="1" noCrop="1"/>
          </p:cNvPicPr>
          <p:nvPr/>
        </p:nvPicPr>
        <p:blipFill>
          <a:blip r:embed="rId5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4067944" y="4869159"/>
            <a:ext cx="2088232" cy="1489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146" name="Picture 2" descr="C:\Users\User\Desktop\===   АнИмА=4\Музыка\Дети и музыка\muzi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395536" y="1484784"/>
            <a:ext cx="8208912" cy="4881863"/>
          </a:xfrm>
          <a:prstGeom prst="rect">
            <a:avLst/>
          </a:prstGeom>
          <a:noFill/>
        </p:spPr>
      </p:pic>
      <p:pic>
        <p:nvPicPr>
          <p:cNvPr id="6147" name="Picture 3" descr="C:\Users\User\Desktop\===   АнИмА=4\002=РаМкИ=\2=М и Н и\ramka-3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31945" y="-1154056"/>
            <a:ext cx="6858000" cy="9166112"/>
          </a:xfrm>
          <a:prstGeom prst="rect">
            <a:avLst/>
          </a:prstGeom>
          <a:noFill/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539552" y="764704"/>
            <a:ext cx="8064896" cy="792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РИТМОФОРМУЛЫ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===   АнИмА=4\001=Ф О Н\001=РАДУГА\ЦВЕТНОЙ\К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9"/>
            <a:ext cx="9144000" cy="6597352"/>
          </a:xfrm>
          <a:prstGeom prst="rect">
            <a:avLst/>
          </a:prstGeom>
          <a:noFill/>
        </p:spPr>
      </p:pic>
      <p:sp>
        <p:nvSpPr>
          <p:cNvPr id="2" name="Овал 1"/>
          <p:cNvSpPr/>
          <p:nvPr/>
        </p:nvSpPr>
        <p:spPr>
          <a:xfrm>
            <a:off x="971550" y="5013325"/>
            <a:ext cx="1223963" cy="93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4139952" y="5085184"/>
            <a:ext cx="1295400" cy="86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651500" y="4941888"/>
            <a:ext cx="1223963" cy="865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235825" y="4868863"/>
            <a:ext cx="1223963" cy="865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555875" y="5013325"/>
            <a:ext cx="1152525" cy="93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763713" y="3284538"/>
            <a:ext cx="144462" cy="1728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3347864" y="3356992"/>
            <a:ext cx="143446" cy="1656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 flipV="1">
            <a:off x="5004048" y="3356992"/>
            <a:ext cx="144462" cy="1728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8100392" y="3068960"/>
            <a:ext cx="142875" cy="1728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372200" y="3212976"/>
            <a:ext cx="287338" cy="1655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5004048" y="3140968"/>
            <a:ext cx="1368425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4" name="Picture 4" descr="C:\Users\User\Desktop\===   АнИмА=4\002=РаМкИ=\НиТь\3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86250" cy="285750"/>
          </a:xfrm>
          <a:prstGeom prst="rect">
            <a:avLst/>
          </a:prstGeom>
          <a:noFill/>
        </p:spPr>
      </p:pic>
      <p:pic>
        <p:nvPicPr>
          <p:cNvPr id="10245" name="Picture 5" descr="C:\Users\User\Desktop\===   АнИмА=4\002=РаМкИ=\НиТь\3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0"/>
            <a:ext cx="4286250" cy="285750"/>
          </a:xfrm>
          <a:prstGeom prst="rect">
            <a:avLst/>
          </a:prstGeom>
          <a:noFill/>
        </p:spPr>
      </p:pic>
      <p:pic>
        <p:nvPicPr>
          <p:cNvPr id="10246" name="Picture 6" descr="C:\Users\User\Desktop\===   АнИмА=4\002=РаМкИ=\НиТь\3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0"/>
            <a:ext cx="4286250" cy="28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===   АнИмА=4\001=Ф О Н\001=РАДУГА\ЦВЕТНОЙ\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971550" y="5661025"/>
            <a:ext cx="1008063" cy="865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490913" y="5661025"/>
            <a:ext cx="1223962" cy="865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076056" y="5661248"/>
            <a:ext cx="1150938" cy="86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122488" y="5661025"/>
            <a:ext cx="1152525" cy="865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372200" y="5733256"/>
            <a:ext cx="1223962" cy="865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 flipV="1">
            <a:off x="1619250" y="3717925"/>
            <a:ext cx="71438" cy="2016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2771775" y="3717925"/>
            <a:ext cx="142875" cy="1871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4211638" y="3717925"/>
            <a:ext cx="287337" cy="1943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619250" y="3717925"/>
            <a:ext cx="1152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5436096" y="3645024"/>
            <a:ext cx="431800" cy="2016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4211960" y="3645024"/>
            <a:ext cx="1224136" cy="73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7164288" y="3717032"/>
            <a:ext cx="215900" cy="2016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C:\Users\User\Desktop\===   АнИмА=4\002=РаМкИ=\НиТь\3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86250" cy="285750"/>
          </a:xfrm>
          <a:prstGeom prst="rect">
            <a:avLst/>
          </a:prstGeom>
          <a:noFill/>
        </p:spPr>
      </p:pic>
      <p:pic>
        <p:nvPicPr>
          <p:cNvPr id="17" name="Picture 4" descr="C:\Users\User\Desktop\===   АнИмА=4\002=РаМкИ=\НиТь\3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0"/>
            <a:ext cx="4286250" cy="285750"/>
          </a:xfrm>
          <a:prstGeom prst="rect">
            <a:avLst/>
          </a:prstGeom>
          <a:noFill/>
        </p:spPr>
      </p:pic>
      <p:pic>
        <p:nvPicPr>
          <p:cNvPr id="18" name="Picture 4" descr="C:\Users\User\Desktop\===   АнИмА=4\002=РаМкИ=\НиТь\3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0"/>
            <a:ext cx="4286250" cy="285750"/>
          </a:xfrm>
          <a:prstGeom prst="rect">
            <a:avLst/>
          </a:prstGeom>
          <a:noFill/>
        </p:spPr>
      </p:pic>
      <p:sp>
        <p:nvSpPr>
          <p:cNvPr id="19" name="Овал 18"/>
          <p:cNvSpPr/>
          <p:nvPr/>
        </p:nvSpPr>
        <p:spPr>
          <a:xfrm>
            <a:off x="7668344" y="5733256"/>
            <a:ext cx="1223962" cy="865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8388424" y="3717032"/>
            <a:ext cx="215900" cy="2016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esktop\===   АнИмА=4\001=Ф О Н\001=РАДУГА\ЦВЕТ=0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3" y="260648"/>
            <a:ext cx="9144001" cy="6597352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971550" y="5661025"/>
            <a:ext cx="1008063" cy="865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490913" y="5661025"/>
            <a:ext cx="1223962" cy="865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076056" y="5661248"/>
            <a:ext cx="1150938" cy="86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122488" y="5661025"/>
            <a:ext cx="1152525" cy="865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372200" y="5733256"/>
            <a:ext cx="1223962" cy="865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 flipV="1">
            <a:off x="1619250" y="3717925"/>
            <a:ext cx="71438" cy="2016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2771775" y="3717925"/>
            <a:ext cx="142875" cy="1871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4211638" y="3717925"/>
            <a:ext cx="287337" cy="1943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987824" y="3717032"/>
            <a:ext cx="1152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5652120" y="3717032"/>
            <a:ext cx="431800" cy="2016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5868144" y="3645024"/>
            <a:ext cx="1079500" cy="73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7164288" y="3717032"/>
            <a:ext cx="215900" cy="2016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C:\Users\User\Desktop\===   АнИмА=4\002=РаМкИ=\НиТь\3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86250" cy="285750"/>
          </a:xfrm>
          <a:prstGeom prst="rect">
            <a:avLst/>
          </a:prstGeom>
          <a:noFill/>
        </p:spPr>
      </p:pic>
      <p:pic>
        <p:nvPicPr>
          <p:cNvPr id="17" name="Picture 4" descr="C:\Users\User\Desktop\===   АнИмА=4\002=РаМкИ=\НиТь\3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0"/>
            <a:ext cx="4286250" cy="285750"/>
          </a:xfrm>
          <a:prstGeom prst="rect">
            <a:avLst/>
          </a:prstGeom>
          <a:noFill/>
        </p:spPr>
      </p:pic>
      <p:pic>
        <p:nvPicPr>
          <p:cNvPr id="18" name="Picture 4" descr="C:\Users\User\Desktop\===   АнИмА=4\002=РаМкИ=\НиТь\3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0"/>
            <a:ext cx="4286250" cy="285750"/>
          </a:xfrm>
          <a:prstGeom prst="rect">
            <a:avLst/>
          </a:prstGeom>
          <a:noFill/>
        </p:spPr>
      </p:pic>
      <p:sp>
        <p:nvSpPr>
          <p:cNvPr id="19" name="Овал 18"/>
          <p:cNvSpPr/>
          <p:nvPr/>
        </p:nvSpPr>
        <p:spPr>
          <a:xfrm>
            <a:off x="7668344" y="5733256"/>
            <a:ext cx="1223962" cy="865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8388424" y="3717032"/>
            <a:ext cx="215900" cy="2016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971550" y="5661025"/>
            <a:ext cx="1008063" cy="865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490913" y="5661025"/>
            <a:ext cx="1223962" cy="865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076056" y="5661248"/>
            <a:ext cx="1150938" cy="86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122488" y="5661025"/>
            <a:ext cx="1152525" cy="865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300192" y="5661248"/>
            <a:ext cx="1223962" cy="865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 flipV="1">
            <a:off x="1619250" y="3717925"/>
            <a:ext cx="71438" cy="2016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2771775" y="3717925"/>
            <a:ext cx="142875" cy="1871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4211638" y="3717925"/>
            <a:ext cx="287337" cy="1943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619672" y="3717032"/>
            <a:ext cx="1152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5436096" y="3645024"/>
            <a:ext cx="431800" cy="2016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5436096" y="3573016"/>
            <a:ext cx="1656184" cy="73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7092280" y="3645024"/>
            <a:ext cx="215900" cy="2016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C:\Users\User\Desktop\===   АнИмА=4\002=РаМкИ=\НиТь\3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6250" cy="285750"/>
          </a:xfrm>
          <a:prstGeom prst="rect">
            <a:avLst/>
          </a:prstGeom>
          <a:noFill/>
        </p:spPr>
      </p:pic>
      <p:pic>
        <p:nvPicPr>
          <p:cNvPr id="17" name="Picture 4" descr="C:\Users\User\Desktop\===   АнИмА=4\002=РаМкИ=\НиТь\3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0"/>
            <a:ext cx="4286250" cy="285750"/>
          </a:xfrm>
          <a:prstGeom prst="rect">
            <a:avLst/>
          </a:prstGeom>
          <a:noFill/>
        </p:spPr>
      </p:pic>
      <p:pic>
        <p:nvPicPr>
          <p:cNvPr id="18" name="Picture 4" descr="C:\Users\User\Desktop\===   АнИмА=4\002=РаМкИ=\НиТь\3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0"/>
            <a:ext cx="4286250" cy="285750"/>
          </a:xfrm>
          <a:prstGeom prst="rect">
            <a:avLst/>
          </a:prstGeom>
          <a:noFill/>
        </p:spPr>
      </p:pic>
      <p:sp>
        <p:nvSpPr>
          <p:cNvPr id="19" name="Овал 18"/>
          <p:cNvSpPr/>
          <p:nvPr/>
        </p:nvSpPr>
        <p:spPr>
          <a:xfrm>
            <a:off x="7668344" y="5733256"/>
            <a:ext cx="1223962" cy="865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8388424" y="3717032"/>
            <a:ext cx="215900" cy="2016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332656"/>
            <a:ext cx="52565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0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8000" b="1" i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F:\рамки-музыка\76.jpg"/>
          <p:cNvPicPr>
            <a:picLocks noChangeAspect="1" noChangeArrowheads="1"/>
          </p:cNvPicPr>
          <p:nvPr/>
        </p:nvPicPr>
        <p:blipFill>
          <a:blip r:embed="rId2" cstate="print"/>
          <a:srcRect r="33954" b="9375"/>
          <a:stretch>
            <a:fillRect/>
          </a:stretch>
        </p:blipFill>
        <p:spPr bwMode="auto">
          <a:xfrm>
            <a:off x="2771800" y="2564904"/>
            <a:ext cx="3672408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===   АнИмА=4\Музыка\003=Диски\47 (1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293096"/>
            <a:ext cx="1528275" cy="1248913"/>
          </a:xfrm>
          <a:prstGeom prst="rect">
            <a:avLst/>
          </a:prstGeom>
          <a:noFill/>
        </p:spPr>
      </p:pic>
      <p:pic>
        <p:nvPicPr>
          <p:cNvPr id="1027" name="Picture 3" descr="C:\Users\User\Desktop\===   АнИмА=4\Музыка\003=Диски\13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5157192"/>
            <a:ext cx="1174229" cy="1174229"/>
          </a:xfrm>
          <a:prstGeom prst="rect">
            <a:avLst/>
          </a:prstGeom>
          <a:noFill/>
        </p:spPr>
      </p:pic>
      <p:pic>
        <p:nvPicPr>
          <p:cNvPr id="1028" name="Picture 4" descr="C:\Users\User\Desktop\===   АнИмА=4\Музыка\003=Диски\16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474096"/>
            <a:ext cx="2061397" cy="978643"/>
          </a:xfrm>
          <a:prstGeom prst="rect">
            <a:avLst/>
          </a:prstGeom>
          <a:noFill/>
        </p:spPr>
      </p:pic>
      <p:pic>
        <p:nvPicPr>
          <p:cNvPr id="1030" name="Picture 6" descr="C:\Users\User\Desktop\===   АнИмА=4\Музыка\003=Диски\02450423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6093296"/>
            <a:ext cx="1193145" cy="504056"/>
          </a:xfrm>
          <a:prstGeom prst="rect">
            <a:avLst/>
          </a:prstGeom>
          <a:noFill/>
        </p:spPr>
      </p:pic>
      <p:pic>
        <p:nvPicPr>
          <p:cNvPr id="1031" name="Picture 7" descr="C:\Users\User\Desktop\===   АнИмА=4\Музыка\003=Диски\61 (1)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6021288"/>
            <a:ext cx="790575" cy="695325"/>
          </a:xfrm>
          <a:prstGeom prst="rect">
            <a:avLst/>
          </a:prstGeom>
          <a:noFill/>
        </p:spPr>
      </p:pic>
      <p:pic>
        <p:nvPicPr>
          <p:cNvPr id="1032" name="Picture 8" descr="C:\Users\User\Desktop\===   АнИмА=4\Музыка\003=Диски\020b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3645024"/>
            <a:ext cx="1090921" cy="864096"/>
          </a:xfrm>
          <a:prstGeom prst="rect">
            <a:avLst/>
          </a:prstGeom>
          <a:noFill/>
        </p:spPr>
      </p:pic>
      <p:pic>
        <p:nvPicPr>
          <p:cNvPr id="1033" name="Picture 9" descr="C:\Users\User\Desktop\===   АнИмА=4\Музыка\Муз. инструмент\blesk-18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9592" y="4869160"/>
            <a:ext cx="2011183" cy="1512168"/>
          </a:xfrm>
          <a:prstGeom prst="rect">
            <a:avLst/>
          </a:prstGeom>
          <a:noFill/>
        </p:spPr>
      </p:pic>
      <p:pic>
        <p:nvPicPr>
          <p:cNvPr id="2050" name="Picture 2" descr="C:\Users\User\Desktop\===   АнИмА=4\Салют\zvezdia-525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714375" cy="1190625"/>
          </a:xfrm>
          <a:prstGeom prst="rect">
            <a:avLst/>
          </a:prstGeom>
          <a:noFill/>
        </p:spPr>
      </p:pic>
      <p:pic>
        <p:nvPicPr>
          <p:cNvPr id="2051" name="Picture 3" descr="C:\Users\User\Desktop\===   АнИмА=4\Салют\zvezdia-525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3568" y="764704"/>
            <a:ext cx="714375" cy="1190625"/>
          </a:xfrm>
          <a:prstGeom prst="rect">
            <a:avLst/>
          </a:prstGeom>
          <a:noFill/>
        </p:spPr>
      </p:pic>
      <p:pic>
        <p:nvPicPr>
          <p:cNvPr id="2052" name="Picture 4" descr="C:\Users\User\Desktop\===   АнИмА=4\Салют\zvezdia-525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03648" y="1628800"/>
            <a:ext cx="714375" cy="1190625"/>
          </a:xfrm>
          <a:prstGeom prst="rect">
            <a:avLst/>
          </a:prstGeom>
          <a:noFill/>
        </p:spPr>
      </p:pic>
      <p:pic>
        <p:nvPicPr>
          <p:cNvPr id="2053" name="Picture 5" descr="C:\Users\User\Desktop\===   АнИмА=4\Салют\zvezdia-525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1720" y="2492896"/>
            <a:ext cx="714375" cy="1190625"/>
          </a:xfrm>
          <a:prstGeom prst="rect">
            <a:avLst/>
          </a:prstGeom>
          <a:noFill/>
        </p:spPr>
      </p:pic>
      <p:pic>
        <p:nvPicPr>
          <p:cNvPr id="2054" name="Picture 6" descr="C:\Users\User\Desktop\===   АнИмА=4\Салют\zvezdia-525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29625" y="0"/>
            <a:ext cx="714375" cy="1190625"/>
          </a:xfrm>
          <a:prstGeom prst="rect">
            <a:avLst/>
          </a:prstGeom>
          <a:noFill/>
        </p:spPr>
      </p:pic>
      <p:pic>
        <p:nvPicPr>
          <p:cNvPr id="2055" name="Picture 7" descr="C:\Users\User\Desktop\===   АнИмА=4\Салют\zvezdia-525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248" y="2276872"/>
            <a:ext cx="714375" cy="1190625"/>
          </a:xfrm>
          <a:prstGeom prst="rect">
            <a:avLst/>
          </a:prstGeom>
          <a:noFill/>
        </p:spPr>
      </p:pic>
      <p:pic>
        <p:nvPicPr>
          <p:cNvPr id="2056" name="Picture 8" descr="C:\Users\User\Desktop\===   АнИмА=4\Салют\zvezdia-525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80312" y="1700808"/>
            <a:ext cx="714375" cy="1190625"/>
          </a:xfrm>
          <a:prstGeom prst="rect">
            <a:avLst/>
          </a:prstGeom>
          <a:noFill/>
        </p:spPr>
      </p:pic>
      <p:pic>
        <p:nvPicPr>
          <p:cNvPr id="2057" name="Picture 9" descr="C:\Users\User\Desktop\===   АнИмА=4\Салют\zvezdia-525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84368" y="908720"/>
            <a:ext cx="714375" cy="1190625"/>
          </a:xfrm>
          <a:prstGeom prst="rect">
            <a:avLst/>
          </a:prstGeom>
          <a:noFill/>
        </p:spPr>
      </p:pic>
      <p:pic>
        <p:nvPicPr>
          <p:cNvPr id="2058" name="Picture 10" descr="C:\Users\User\Desktop\===   АнИмА=4\Салют\zvezdia-525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192" y="2780928"/>
            <a:ext cx="714375" cy="1190625"/>
          </a:xfrm>
          <a:prstGeom prst="rect">
            <a:avLst/>
          </a:prstGeom>
          <a:noFill/>
        </p:spPr>
      </p:pic>
      <p:pic>
        <p:nvPicPr>
          <p:cNvPr id="2059" name="Picture 11" descr="C:\Users\User\Desktop\===   АнИмА=4\Салют\zvezdia-525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8184" y="4149080"/>
            <a:ext cx="714375" cy="1190625"/>
          </a:xfrm>
          <a:prstGeom prst="rect">
            <a:avLst/>
          </a:prstGeom>
          <a:noFill/>
        </p:spPr>
      </p:pic>
      <p:pic>
        <p:nvPicPr>
          <p:cNvPr id="2060" name="Picture 12" descr="C:\Users\User\Desktop\===   АнИмА=4\Салют\zvezdia-525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176" y="5667375"/>
            <a:ext cx="714375" cy="1190625"/>
          </a:xfrm>
          <a:prstGeom prst="rect">
            <a:avLst/>
          </a:prstGeom>
          <a:noFill/>
        </p:spPr>
      </p:pic>
      <p:pic>
        <p:nvPicPr>
          <p:cNvPr id="2061" name="Picture 13" descr="C:\Users\User\Desktop\===   АнИмА=4\Салют\zvezdia-525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67744" y="3645024"/>
            <a:ext cx="714375" cy="1190625"/>
          </a:xfrm>
          <a:prstGeom prst="rect">
            <a:avLst/>
          </a:prstGeom>
          <a:noFill/>
        </p:spPr>
      </p:pic>
      <p:pic>
        <p:nvPicPr>
          <p:cNvPr id="2062" name="Picture 14" descr="C:\Users\User\Desktop\===   АнИмА=4\Салют\zvezdia-525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55776" y="5667375"/>
            <a:ext cx="714375" cy="1190625"/>
          </a:xfrm>
          <a:prstGeom prst="rect">
            <a:avLst/>
          </a:prstGeom>
          <a:noFill/>
        </p:spPr>
      </p:pic>
      <p:pic>
        <p:nvPicPr>
          <p:cNvPr id="2063" name="Picture 15" descr="C:\Users\User\Desktop\===   АнИмА=4\Салют\zvezdia-525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27784" y="4653136"/>
            <a:ext cx="714375" cy="1190625"/>
          </a:xfrm>
          <a:prstGeom prst="rect">
            <a:avLst/>
          </a:prstGeom>
          <a:noFill/>
        </p:spPr>
      </p:pic>
      <p:pic>
        <p:nvPicPr>
          <p:cNvPr id="2064" name="Picture 16" descr="C:\Users\User\Desktop\===   АнИмА=4\Салют\zvezdia-525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27784" y="1628800"/>
            <a:ext cx="714375" cy="1190625"/>
          </a:xfrm>
          <a:prstGeom prst="rect">
            <a:avLst/>
          </a:prstGeom>
          <a:noFill/>
        </p:spPr>
      </p:pic>
      <p:pic>
        <p:nvPicPr>
          <p:cNvPr id="2065" name="Picture 17" descr="C:\Users\User\Desktop\===   АнИмА=4\Салют\zvezdia-525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7864" y="1628800"/>
            <a:ext cx="714375" cy="1190625"/>
          </a:xfrm>
          <a:prstGeom prst="rect">
            <a:avLst/>
          </a:prstGeom>
          <a:noFill/>
        </p:spPr>
      </p:pic>
      <p:pic>
        <p:nvPicPr>
          <p:cNvPr id="2066" name="Picture 18" descr="C:\Users\User\Desktop\===   АнИмА=4\Салют\zvezdia-525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95936" y="1556792"/>
            <a:ext cx="714375" cy="1190625"/>
          </a:xfrm>
          <a:prstGeom prst="rect">
            <a:avLst/>
          </a:prstGeom>
          <a:noFill/>
        </p:spPr>
      </p:pic>
      <p:pic>
        <p:nvPicPr>
          <p:cNvPr id="2067" name="Picture 19" descr="C:\Users\User\Desktop\===   АнИмА=4\Салют\zvezdia-525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4008" y="1556792"/>
            <a:ext cx="714375" cy="1190625"/>
          </a:xfrm>
          <a:prstGeom prst="rect">
            <a:avLst/>
          </a:prstGeom>
          <a:noFill/>
        </p:spPr>
      </p:pic>
      <p:pic>
        <p:nvPicPr>
          <p:cNvPr id="2068" name="Picture 20" descr="C:\Users\User\Desktop\===   АнИмА=4\Салют\zvezdia-525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080" y="1556792"/>
            <a:ext cx="714375" cy="1190625"/>
          </a:xfrm>
          <a:prstGeom prst="rect">
            <a:avLst/>
          </a:prstGeom>
          <a:noFill/>
        </p:spPr>
      </p:pic>
      <p:pic>
        <p:nvPicPr>
          <p:cNvPr id="2069" name="Picture 21" descr="C:\Users\User\Desktop\===   АнИмА=4\Салют\zvezdia-525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2160" y="1628800"/>
            <a:ext cx="714375" cy="1190625"/>
          </a:xfrm>
          <a:prstGeom prst="rect">
            <a:avLst/>
          </a:prstGeom>
          <a:noFill/>
        </p:spPr>
      </p:pic>
      <p:pic>
        <p:nvPicPr>
          <p:cNvPr id="1029" name="Picture 5" descr="C:\Users\User\Desktop\===   АнИмА=4\Музыка\003=Диски\imag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48064" y="1916832"/>
            <a:ext cx="1298848" cy="1298848"/>
          </a:xfrm>
          <a:prstGeom prst="rect">
            <a:avLst/>
          </a:prstGeom>
          <a:noFill/>
        </p:spPr>
      </p:pic>
      <p:pic>
        <p:nvPicPr>
          <p:cNvPr id="2070" name="Picture 22" descr="C:\Users\User\Desktop\===   АнИмА=4\Салют\zvezdia-525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1720" y="1628800"/>
            <a:ext cx="714375" cy="1190625"/>
          </a:xfrm>
          <a:prstGeom prst="rect">
            <a:avLst/>
          </a:prstGeom>
          <a:noFill/>
        </p:spPr>
      </p:pic>
      <p:pic>
        <p:nvPicPr>
          <p:cNvPr id="2071" name="Picture 23" descr="C:\Users\User\Desktop\===   АнИмА=4\Салют\zvezdia-525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240" y="1556792"/>
            <a:ext cx="714375" cy="119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6" descr="http://im4-tub-ru.yandex.net/i?id=235821592-2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 r="2936"/>
          <a:stretch>
            <a:fillRect/>
          </a:stretch>
        </p:blipFill>
        <p:spPr bwMode="auto">
          <a:xfrm>
            <a:off x="1547664" y="620688"/>
            <a:ext cx="6192688" cy="5601943"/>
          </a:xfrm>
          <a:prstGeom prst="ellipse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26" name="Picture 2" descr="C:\Users\User\Desktop\===   АнИмА=4\002=РаМкИ=\КЛАССИКА\ramka-25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39466"/>
          </a:xfrm>
          <a:prstGeom prst="rect">
            <a:avLst/>
          </a:prstGeom>
          <a:noFill/>
        </p:spPr>
      </p:pic>
      <p:pic>
        <p:nvPicPr>
          <p:cNvPr id="1028" name="Picture 4" descr="C:\Users\User\Desktop\===   АнИмА=4\Музыка\001=Нотки\11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22320" y="1340768"/>
            <a:ext cx="2121623" cy="1512168"/>
          </a:xfrm>
          <a:prstGeom prst="rect">
            <a:avLst/>
          </a:prstGeom>
          <a:noFill/>
        </p:spPr>
      </p:pic>
      <p:pic>
        <p:nvPicPr>
          <p:cNvPr id="1029" name="Picture 5" descr="C:\Users\User\Desktop\===   АнИмА=4\Музыка\001=Нотки\10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86577" y="1844824"/>
            <a:ext cx="268458" cy="854968"/>
          </a:xfrm>
          <a:prstGeom prst="rect">
            <a:avLst/>
          </a:prstGeom>
          <a:noFill/>
        </p:spPr>
      </p:pic>
      <p:pic>
        <p:nvPicPr>
          <p:cNvPr id="9" name="Picture 5" descr="C:\Users\User\Desktop\===   АнИмА=4\Музыка\001=Нотки\10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3140968"/>
            <a:ext cx="268458" cy="854968"/>
          </a:xfrm>
          <a:prstGeom prst="rect">
            <a:avLst/>
          </a:prstGeom>
          <a:noFill/>
        </p:spPr>
      </p:pic>
      <p:pic>
        <p:nvPicPr>
          <p:cNvPr id="1031" name="Picture 7" descr="C:\Users\User\Desktop\===   АнИмА=4\Музыка\001=Нотки\12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1844824"/>
            <a:ext cx="838200" cy="428625"/>
          </a:xfrm>
          <a:prstGeom prst="rect">
            <a:avLst/>
          </a:prstGeom>
          <a:noFill/>
        </p:spPr>
      </p:pic>
      <p:pic>
        <p:nvPicPr>
          <p:cNvPr id="1034" name="Picture 10" descr="C:\Users\User\Desktop\===   АнИмА=4\Музыка\001=Нотки\162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836712"/>
            <a:ext cx="952500" cy="1095375"/>
          </a:xfrm>
          <a:prstGeom prst="rect">
            <a:avLst/>
          </a:prstGeom>
          <a:noFill/>
        </p:spPr>
      </p:pic>
      <p:pic>
        <p:nvPicPr>
          <p:cNvPr id="15" name="Picture 5" descr="C:\Users\User\Desktop\===   АнИмА=4\Музыка\001=Нотки\10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1772816"/>
            <a:ext cx="268458" cy="854968"/>
          </a:xfrm>
          <a:prstGeom prst="rect">
            <a:avLst/>
          </a:prstGeom>
          <a:noFill/>
        </p:spPr>
      </p:pic>
      <p:pic>
        <p:nvPicPr>
          <p:cNvPr id="16" name="Picture 5" descr="C:\Users\User\Desktop\===   АнИмА=4\Музыка\001=Нотки\10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3429000"/>
            <a:ext cx="268458" cy="854968"/>
          </a:xfrm>
          <a:prstGeom prst="rect">
            <a:avLst/>
          </a:prstGeom>
          <a:noFill/>
        </p:spPr>
      </p:pic>
      <p:pic>
        <p:nvPicPr>
          <p:cNvPr id="1035" name="Picture 11" descr="C:\Users\User\Desktop\===   АнИмА=4\Музыка\001=Нотки\145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908720"/>
            <a:ext cx="247650" cy="704850"/>
          </a:xfrm>
          <a:prstGeom prst="rect">
            <a:avLst/>
          </a:prstGeom>
          <a:noFill/>
        </p:spPr>
      </p:pic>
      <p:pic>
        <p:nvPicPr>
          <p:cNvPr id="18" name="Picture 11" descr="C:\Users\User\Desktop\===   АнИмА=4\Музыка\001=Нотки\145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3608" y="2132856"/>
            <a:ext cx="247650" cy="704850"/>
          </a:xfrm>
          <a:prstGeom prst="rect">
            <a:avLst/>
          </a:prstGeom>
          <a:noFill/>
        </p:spPr>
      </p:pic>
      <p:pic>
        <p:nvPicPr>
          <p:cNvPr id="19" name="Picture 11" descr="C:\Users\User\Desktop\===   АнИмА=4\Музыка\001=Нотки\145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56376" y="2852936"/>
            <a:ext cx="247650" cy="704850"/>
          </a:xfrm>
          <a:prstGeom prst="rect">
            <a:avLst/>
          </a:prstGeom>
          <a:noFill/>
        </p:spPr>
      </p:pic>
      <p:pic>
        <p:nvPicPr>
          <p:cNvPr id="20" name="Picture 11" descr="C:\Users\User\Desktop\===   АнИмА=4\Музыка\001=Нотки\145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44408" y="3717032"/>
            <a:ext cx="247650" cy="704850"/>
          </a:xfrm>
          <a:prstGeom prst="rect">
            <a:avLst/>
          </a:prstGeom>
          <a:noFill/>
        </p:spPr>
      </p:pic>
      <p:pic>
        <p:nvPicPr>
          <p:cNvPr id="21" name="Picture 11" descr="C:\Users\User\Desktop\===   АнИмА=4\Музыка\001=Нотки\145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40352" y="4437112"/>
            <a:ext cx="247650" cy="704850"/>
          </a:xfrm>
          <a:prstGeom prst="rect">
            <a:avLst/>
          </a:prstGeom>
          <a:noFill/>
        </p:spPr>
      </p:pic>
      <p:pic>
        <p:nvPicPr>
          <p:cNvPr id="22" name="Picture 11" descr="C:\Users\User\Desktop\===   АнИмА=4\Музыка\001=Нотки\145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3356992"/>
            <a:ext cx="247650" cy="704850"/>
          </a:xfrm>
          <a:prstGeom prst="rect">
            <a:avLst/>
          </a:prstGeom>
          <a:noFill/>
        </p:spPr>
      </p:pic>
      <p:pic>
        <p:nvPicPr>
          <p:cNvPr id="23" name="Picture 11" descr="C:\Users\User\Desktop\===   АнИмА=4\Музыка\001=Нотки\145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9632" y="4365104"/>
            <a:ext cx="247650" cy="704850"/>
          </a:xfrm>
          <a:prstGeom prst="rect">
            <a:avLst/>
          </a:prstGeom>
          <a:noFill/>
        </p:spPr>
      </p:pic>
      <p:pic>
        <p:nvPicPr>
          <p:cNvPr id="24" name="Picture 11" descr="C:\Users\User\Desktop\===   АнИмА=4\Музыка\001=Нотки\145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5373216"/>
            <a:ext cx="247650" cy="704850"/>
          </a:xfrm>
          <a:prstGeom prst="rect">
            <a:avLst/>
          </a:prstGeom>
          <a:noFill/>
        </p:spPr>
      </p:pic>
      <p:pic>
        <p:nvPicPr>
          <p:cNvPr id="25" name="Picture 11" descr="C:\Users\User\Desktop\===   АнИмА=4\Музыка\001=Нотки\145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72400" y="5445224"/>
            <a:ext cx="247650" cy="704850"/>
          </a:xfrm>
          <a:prstGeom prst="rect">
            <a:avLst/>
          </a:prstGeom>
          <a:noFill/>
        </p:spPr>
      </p:pic>
      <p:pic>
        <p:nvPicPr>
          <p:cNvPr id="1036" name="Picture 12" descr="C:\Users\User\Desktop\===   АнИмА=4\Музыка\001=Нотки\163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72200" y="1700808"/>
            <a:ext cx="342900" cy="647700"/>
          </a:xfrm>
          <a:prstGeom prst="rect">
            <a:avLst/>
          </a:prstGeom>
          <a:noFill/>
        </p:spPr>
      </p:pic>
      <p:pic>
        <p:nvPicPr>
          <p:cNvPr id="26" name="Picture 2" descr="C:\Users\User\Desktop\===   АнИмА=4\Музыка\003=Диски\024504210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20272" y="404664"/>
            <a:ext cx="1656184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http://im0-tub-ru.yandex.net/i?id=129353382-1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3376" t="6250" r="3783" b="6250"/>
          <a:stretch>
            <a:fillRect/>
          </a:stretch>
        </p:blipFill>
        <p:spPr bwMode="auto">
          <a:xfrm>
            <a:off x="395536" y="908720"/>
            <a:ext cx="826034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User\Desktop\===   АнИмА=4\002=РаМкИ=\НиТь\2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6632"/>
            <a:ext cx="3228975" cy="419100"/>
          </a:xfrm>
          <a:prstGeom prst="rect">
            <a:avLst/>
          </a:prstGeom>
          <a:noFill/>
        </p:spPr>
      </p:pic>
      <p:pic>
        <p:nvPicPr>
          <p:cNvPr id="2052" name="Picture 4" descr="C:\Users\User\Desktop\===   АнИмА=4\002=РаМкИ=\НиТь\2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16632"/>
            <a:ext cx="3228975" cy="419100"/>
          </a:xfrm>
          <a:prstGeom prst="rect">
            <a:avLst/>
          </a:prstGeom>
          <a:noFill/>
        </p:spPr>
      </p:pic>
      <p:pic>
        <p:nvPicPr>
          <p:cNvPr id="2053" name="Picture 5" descr="C:\Users\User\Desktop\===   АнИмА=4\002=РаМкИ=\НиТь\2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5025" y="6438900"/>
            <a:ext cx="3228975" cy="419100"/>
          </a:xfrm>
          <a:prstGeom prst="rect">
            <a:avLst/>
          </a:prstGeom>
          <a:noFill/>
        </p:spPr>
      </p:pic>
      <p:pic>
        <p:nvPicPr>
          <p:cNvPr id="2054" name="Picture 6" descr="C:\Users\User\Desktop\===   АнИмА=4\002=РаМкИ=\НиТь\2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438900"/>
            <a:ext cx="3228975" cy="41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124" name="Picture 4" descr="C:\Users\User\Desktop\===   АнИмА=4\Музыка\002=Муз. инстр\13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286500"/>
            <a:ext cx="2095500" cy="571500"/>
          </a:xfrm>
          <a:prstGeom prst="rect">
            <a:avLst/>
          </a:prstGeom>
          <a:noFill/>
        </p:spPr>
      </p:pic>
      <p:pic>
        <p:nvPicPr>
          <p:cNvPr id="5125" name="Picture 5" descr="C:\Users\User\Desktop\===   АнИмА=4\Музыка\002=Муз. инстр\13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6286500"/>
            <a:ext cx="2095500" cy="571500"/>
          </a:xfrm>
          <a:prstGeom prst="rect">
            <a:avLst/>
          </a:prstGeom>
          <a:noFill/>
        </p:spPr>
      </p:pic>
      <p:pic>
        <p:nvPicPr>
          <p:cNvPr id="5126" name="Picture 6" descr="C:\Users\User\Desktop\===   АнИмА=4\Музыка\002=Муз. инстр\13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6286500"/>
            <a:ext cx="2095500" cy="571500"/>
          </a:xfrm>
          <a:prstGeom prst="rect">
            <a:avLst/>
          </a:prstGeom>
          <a:noFill/>
        </p:spPr>
      </p:pic>
      <p:pic>
        <p:nvPicPr>
          <p:cNvPr id="5127" name="Picture 7" descr="C:\Users\User\Desktop\===   АнИмА=4\Музыка\002=Муз. инстр\13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6286500"/>
            <a:ext cx="2095500" cy="571500"/>
          </a:xfrm>
          <a:prstGeom prst="rect">
            <a:avLst/>
          </a:prstGeom>
          <a:noFill/>
        </p:spPr>
      </p:pic>
      <p:pic>
        <p:nvPicPr>
          <p:cNvPr id="5128" name="Picture 8" descr="C:\Users\User\Desktop\===   АнИмА=4\Музыка\002=Муз. инстр\13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6286500"/>
            <a:ext cx="2095500" cy="571500"/>
          </a:xfrm>
          <a:prstGeom prst="rect">
            <a:avLst/>
          </a:prstGeom>
          <a:noFill/>
        </p:spPr>
      </p:pic>
      <p:pic>
        <p:nvPicPr>
          <p:cNvPr id="5129" name="Picture 9" descr="C:\Users\User\Desktop\===   АнИмА=4\Музыка\002=Муз. инстр\13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0" y="0"/>
            <a:ext cx="2095500" cy="571500"/>
          </a:xfrm>
          <a:prstGeom prst="rect">
            <a:avLst/>
          </a:prstGeom>
          <a:noFill/>
        </p:spPr>
      </p:pic>
      <p:pic>
        <p:nvPicPr>
          <p:cNvPr id="5130" name="Picture 10" descr="C:\Users\User\Desktop\===   АнИмА=4\Музыка\002=Муз. инстр\13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0"/>
            <a:ext cx="2095500" cy="571500"/>
          </a:xfrm>
          <a:prstGeom prst="rect">
            <a:avLst/>
          </a:prstGeom>
          <a:noFill/>
        </p:spPr>
      </p:pic>
      <p:pic>
        <p:nvPicPr>
          <p:cNvPr id="5131" name="Picture 11" descr="C:\Users\User\Desktop\===   АнИмА=4\Музыка\002=Муз. инстр\13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2095500" cy="571500"/>
          </a:xfrm>
          <a:prstGeom prst="rect">
            <a:avLst/>
          </a:prstGeom>
          <a:noFill/>
        </p:spPr>
      </p:pic>
      <p:pic>
        <p:nvPicPr>
          <p:cNvPr id="5132" name="Picture 12" descr="C:\Users\User\Desktop\===   АнИмА=4\Музыка\002=Муз. инстр\13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0"/>
            <a:ext cx="2095500" cy="571500"/>
          </a:xfrm>
          <a:prstGeom prst="rect">
            <a:avLst/>
          </a:prstGeom>
          <a:noFill/>
        </p:spPr>
      </p:pic>
      <p:pic>
        <p:nvPicPr>
          <p:cNvPr id="2050" name="Picture 2" descr="C:\Users\User\Desktop\th (1)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683568" y="692696"/>
            <a:ext cx="7668852" cy="5373243"/>
          </a:xfrm>
          <a:prstGeom prst="rect">
            <a:avLst/>
          </a:prstGeom>
          <a:noFill/>
        </p:spPr>
      </p:pic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8604448" y="1600200"/>
            <a:ext cx="82352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1" descr="http://im5-tub-ru.yandex.net/i?id=74685409-71-72&amp;n=21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865056"/>
            <a:ext cx="6840760" cy="545805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User\Desktop\===   АнИмА=4\Месяц\zvezdia-26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344" y="980728"/>
            <a:ext cx="762808" cy="998073"/>
          </a:xfrm>
          <a:prstGeom prst="rect">
            <a:avLst/>
          </a:prstGeom>
          <a:noFill/>
        </p:spPr>
      </p:pic>
      <p:pic>
        <p:nvPicPr>
          <p:cNvPr id="3075" name="Picture 3" descr="C:\Users\User\Desktop\===   АнИмА=4\Месяц\0_1e383_50a25fd_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0"/>
            <a:ext cx="1460500" cy="1905000"/>
          </a:xfrm>
          <a:prstGeom prst="rect">
            <a:avLst/>
          </a:prstGeom>
          <a:noFill/>
        </p:spPr>
      </p:pic>
      <p:pic>
        <p:nvPicPr>
          <p:cNvPr id="3076" name="Picture 4" descr="C:\Users\User\Desktop\===   АнИмА=4\Салют\zvezdia-1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628800"/>
            <a:ext cx="714375" cy="1190625"/>
          </a:xfrm>
          <a:prstGeom prst="rect">
            <a:avLst/>
          </a:prstGeom>
          <a:noFill/>
        </p:spPr>
      </p:pic>
      <p:pic>
        <p:nvPicPr>
          <p:cNvPr id="3077" name="Picture 5" descr="C:\Users\User\Desktop\===   АнИмА=4\Салют\zvezdia-1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1340768"/>
            <a:ext cx="714375" cy="1190625"/>
          </a:xfrm>
          <a:prstGeom prst="rect">
            <a:avLst/>
          </a:prstGeom>
          <a:noFill/>
        </p:spPr>
      </p:pic>
      <p:pic>
        <p:nvPicPr>
          <p:cNvPr id="3078" name="Picture 6" descr="C:\Users\User\Desktop\===   АнИмА=4\Салют\zvezdia-1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332656"/>
            <a:ext cx="714375" cy="1190625"/>
          </a:xfrm>
          <a:prstGeom prst="rect">
            <a:avLst/>
          </a:prstGeom>
          <a:noFill/>
        </p:spPr>
      </p:pic>
      <p:pic>
        <p:nvPicPr>
          <p:cNvPr id="3079" name="Picture 7" descr="C:\Users\User\Desktop\===   АнИмА=4\Салют\zvezdia-1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764704"/>
            <a:ext cx="714375" cy="1190625"/>
          </a:xfrm>
          <a:prstGeom prst="rect">
            <a:avLst/>
          </a:prstGeom>
          <a:noFill/>
        </p:spPr>
      </p:pic>
      <p:pic>
        <p:nvPicPr>
          <p:cNvPr id="3080" name="Picture 8" descr="C:\Users\User\Desktop\===   АнИмА=4\Салют\zvezdia-1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204864"/>
            <a:ext cx="714375" cy="1190625"/>
          </a:xfrm>
          <a:prstGeom prst="rect">
            <a:avLst/>
          </a:prstGeom>
          <a:noFill/>
        </p:spPr>
      </p:pic>
      <p:pic>
        <p:nvPicPr>
          <p:cNvPr id="3081" name="Picture 9" descr="C:\Users\User\Desktop\===   АнИмА=4\Салют\zvezdia-1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2636912"/>
            <a:ext cx="714375" cy="1190625"/>
          </a:xfrm>
          <a:prstGeom prst="rect">
            <a:avLst/>
          </a:prstGeom>
          <a:noFill/>
        </p:spPr>
      </p:pic>
      <p:pic>
        <p:nvPicPr>
          <p:cNvPr id="3082" name="Picture 10" descr="C:\Users\User\Desktop\===   АнИмА=4\Салют\zvezdia-1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284984"/>
            <a:ext cx="714375" cy="1190625"/>
          </a:xfrm>
          <a:prstGeom prst="rect">
            <a:avLst/>
          </a:prstGeom>
          <a:noFill/>
        </p:spPr>
      </p:pic>
      <p:pic>
        <p:nvPicPr>
          <p:cNvPr id="3083" name="Picture 11" descr="C:\Users\User\Desktop\===   АнИмА=4\Салют\zvezdia-1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3717032"/>
            <a:ext cx="714375" cy="1190625"/>
          </a:xfrm>
          <a:prstGeom prst="rect">
            <a:avLst/>
          </a:prstGeom>
          <a:noFill/>
        </p:spPr>
      </p:pic>
      <p:pic>
        <p:nvPicPr>
          <p:cNvPr id="3084" name="Picture 12" descr="C:\Users\User\Desktop\===   АнИмА=4\Салют\zvezdia-1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221088"/>
            <a:ext cx="714375" cy="1190625"/>
          </a:xfrm>
          <a:prstGeom prst="rect">
            <a:avLst/>
          </a:prstGeom>
          <a:noFill/>
        </p:spPr>
      </p:pic>
      <p:pic>
        <p:nvPicPr>
          <p:cNvPr id="3085" name="Picture 13" descr="C:\Users\User\Desktop\===   АнИмА=4\Салют\zvezdia-1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725144"/>
            <a:ext cx="714375" cy="1190625"/>
          </a:xfrm>
          <a:prstGeom prst="rect">
            <a:avLst/>
          </a:prstGeom>
          <a:noFill/>
        </p:spPr>
      </p:pic>
      <p:pic>
        <p:nvPicPr>
          <p:cNvPr id="3086" name="Picture 14" descr="C:\Users\User\Desktop\===   АнИмА=4\Салют\zvezdia-1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5229200"/>
            <a:ext cx="714375" cy="1190625"/>
          </a:xfrm>
          <a:prstGeom prst="rect">
            <a:avLst/>
          </a:prstGeom>
          <a:noFill/>
        </p:spPr>
      </p:pic>
      <p:pic>
        <p:nvPicPr>
          <p:cNvPr id="3087" name="Picture 15" descr="C:\Users\User\Desktop\===   АнИмА=4\Салют\zvezdia-1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5667375"/>
            <a:ext cx="714375" cy="1190625"/>
          </a:xfrm>
          <a:prstGeom prst="rect">
            <a:avLst/>
          </a:prstGeom>
          <a:noFill/>
        </p:spPr>
      </p:pic>
      <p:pic>
        <p:nvPicPr>
          <p:cNvPr id="3088" name="Picture 16" descr="C:\Users\User\Desktop\===   АнИмА=4\Салют\zvezdia-1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-243408"/>
            <a:ext cx="714375" cy="1190625"/>
          </a:xfrm>
          <a:prstGeom prst="rect">
            <a:avLst/>
          </a:prstGeom>
          <a:noFill/>
        </p:spPr>
      </p:pic>
      <p:pic>
        <p:nvPicPr>
          <p:cNvPr id="3089" name="Picture 17" descr="C:\Users\User\Desktop\===   АнИмА=4\Салют\zvezdia-1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5229200"/>
            <a:ext cx="714375" cy="1190625"/>
          </a:xfrm>
          <a:prstGeom prst="rect">
            <a:avLst/>
          </a:prstGeom>
          <a:noFill/>
        </p:spPr>
      </p:pic>
      <p:pic>
        <p:nvPicPr>
          <p:cNvPr id="3090" name="Picture 18" descr="C:\Users\User\Desktop\===   АнИмА=4\Ангелочки\0_157c5_21d06602_S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0"/>
            <a:ext cx="854975" cy="936104"/>
          </a:xfrm>
          <a:prstGeom prst="rect">
            <a:avLst/>
          </a:prstGeom>
          <a:noFill/>
        </p:spPr>
      </p:pic>
      <p:pic>
        <p:nvPicPr>
          <p:cNvPr id="3091" name="Picture 19" descr="C:\Users\User\Desktop\===   АнИмА=4\Ангелочки\g33053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188640"/>
            <a:ext cx="1224136" cy="1468964"/>
          </a:xfrm>
          <a:prstGeom prst="rect">
            <a:avLst/>
          </a:prstGeom>
          <a:noFill/>
        </p:spPr>
      </p:pic>
      <p:pic>
        <p:nvPicPr>
          <p:cNvPr id="3092" name="Picture 20" descr="C:\Users\User\Desktop\===   АнИмА=4\Ангелочки\multyashki-2180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4581128"/>
            <a:ext cx="952500" cy="1143000"/>
          </a:xfrm>
          <a:prstGeom prst="rect">
            <a:avLst/>
          </a:prstGeom>
          <a:noFill/>
        </p:spPr>
      </p:pic>
      <p:pic>
        <p:nvPicPr>
          <p:cNvPr id="3093" name="Picture 21" descr="C:\Users\User\Desktop\===   АнИмА=4\002=РаМкИ=\001. ФУТАЖИ )))= !!!!!!!!!!!\Футажи =1)))\0_97af6_7bddc66c_L.jpg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91500" y="1844824"/>
            <a:ext cx="952500" cy="1143000"/>
          </a:xfrm>
          <a:prstGeom prst="rect">
            <a:avLst/>
          </a:prstGeom>
          <a:noFill/>
        </p:spPr>
      </p:pic>
      <p:pic>
        <p:nvPicPr>
          <p:cNvPr id="3094" name="Picture 22" descr="C:\Users\User\Desktop\===   АнИмА=4\002=РаМкИ=\001. ФУТАЖИ )))= !!!!!!!!!!!\Футажи =1)))\0_97af6_7bddc66c_L.jpg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91500" y="3356992"/>
            <a:ext cx="952500" cy="1143000"/>
          </a:xfrm>
          <a:prstGeom prst="rect">
            <a:avLst/>
          </a:prstGeom>
          <a:noFill/>
        </p:spPr>
      </p:pic>
      <p:pic>
        <p:nvPicPr>
          <p:cNvPr id="3095" name="Picture 23" descr="C:\Users\User\Desktop\===   АнИмА=4\002=РаМкИ=\001. ФУТАЖИ )))= !!!!!!!!!!!\Футажи =1)))\0_97af6_7bddc66c_L.jpg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24328" y="4509120"/>
            <a:ext cx="952500" cy="1143000"/>
          </a:xfrm>
          <a:prstGeom prst="rect">
            <a:avLst/>
          </a:prstGeom>
          <a:noFill/>
        </p:spPr>
      </p:pic>
      <p:pic>
        <p:nvPicPr>
          <p:cNvPr id="3096" name="Picture 24" descr="C:\Users\User\Desktop\===   АнИмА=4\002=РаМкИ=\001. ФУТАЖИ )))= !!!!!!!!!!!\Футажи =1)))\0_97af6_7bddc66c_L.jpg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48264" y="3068960"/>
            <a:ext cx="952500" cy="1143000"/>
          </a:xfrm>
          <a:prstGeom prst="rect">
            <a:avLst/>
          </a:prstGeom>
          <a:noFill/>
        </p:spPr>
      </p:pic>
      <p:pic>
        <p:nvPicPr>
          <p:cNvPr id="3097" name="Picture 25" descr="C:\Users\User\Desktop\===   АнИмА=4\002=РаМкИ=\001. ФУТАЖИ )))= !!!!!!!!!!!\Футажи =1)))\0_97af6_7bddc66c_L.jpg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91500" y="5715000"/>
            <a:ext cx="952500" cy="1143000"/>
          </a:xfrm>
          <a:prstGeom prst="rect">
            <a:avLst/>
          </a:prstGeom>
          <a:noFill/>
        </p:spPr>
      </p:pic>
      <p:pic>
        <p:nvPicPr>
          <p:cNvPr id="3098" name="Picture 26" descr="C:\Users\User\Desktop\===   АнИмА=4\002=РаМкИ=\001. ФУТАЖИ )))= !!!!!!!!!!!\Футажи =1)))\0_97af6_7bddc66c_L.jpg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240" y="1052736"/>
            <a:ext cx="952500" cy="1143000"/>
          </a:xfrm>
          <a:prstGeom prst="rect">
            <a:avLst/>
          </a:prstGeom>
          <a:noFill/>
        </p:spPr>
      </p:pic>
      <p:pic>
        <p:nvPicPr>
          <p:cNvPr id="3099" name="Picture 27" descr="C:\Users\User\Desktop\===   АнИмА=4\002=РаМкИ=\001. ФУТАЖИ )))= !!!!!!!!!!!\Футажи =1)))\0_97af6_7bddc66c_L.jpg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0152" y="3861048"/>
            <a:ext cx="952500" cy="1143000"/>
          </a:xfrm>
          <a:prstGeom prst="rect">
            <a:avLst/>
          </a:prstGeom>
          <a:noFill/>
        </p:spPr>
      </p:pic>
      <p:pic>
        <p:nvPicPr>
          <p:cNvPr id="3100" name="Picture 28" descr="C:\Users\User\Desktop\===   АнИмА=4\002=РаМкИ=\001. ФУТАЖИ )))= !!!!!!!!!!!\Футажи =1)))\0_97af6_7bddc66c_L.jpg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4048" y="4509120"/>
            <a:ext cx="952500" cy="1143000"/>
          </a:xfrm>
          <a:prstGeom prst="rect">
            <a:avLst/>
          </a:prstGeom>
          <a:noFill/>
        </p:spPr>
      </p:pic>
      <p:pic>
        <p:nvPicPr>
          <p:cNvPr id="3101" name="Picture 29" descr="C:\Users\User\Desktop\===   АнИмА=4\002=РаМкИ=\001. ФУТАЖИ )))= !!!!!!!!!!!\Футажи =1)))\0_97af6_7bddc66c_L.jpg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1960" y="5517232"/>
            <a:ext cx="952500" cy="1143000"/>
          </a:xfrm>
          <a:prstGeom prst="rect">
            <a:avLst/>
          </a:prstGeom>
          <a:noFill/>
        </p:spPr>
      </p:pic>
      <p:pic>
        <p:nvPicPr>
          <p:cNvPr id="3102" name="Picture 30" descr="C:\Users\User\Desktop\===   АнИмА=4\002=РаМкИ=\001. ФУТАЖИ )))= !!!!!!!!!!!\Футажи =1)))\0_97af6_7bddc66c_L.jpg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0272" y="5373216"/>
            <a:ext cx="952500" cy="1143000"/>
          </a:xfrm>
          <a:prstGeom prst="rect">
            <a:avLst/>
          </a:prstGeom>
          <a:noFill/>
        </p:spPr>
      </p:pic>
      <p:pic>
        <p:nvPicPr>
          <p:cNvPr id="3103" name="Picture 31" descr="C:\Users\User\Desktop\===   АнИмА=4\002=РаМкИ=\001. ФУТАЖИ )))= !!!!!!!!!!!\Футажи =1)))\0_97af6_7bddc66c_L.jpg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24128" y="5517232"/>
            <a:ext cx="952500" cy="1143000"/>
          </a:xfrm>
          <a:prstGeom prst="rect">
            <a:avLst/>
          </a:prstGeom>
          <a:noFill/>
        </p:spPr>
      </p:pic>
      <p:pic>
        <p:nvPicPr>
          <p:cNvPr id="1026" name="Picture 2" descr="C:\Users\User\Desktop\===   АнИмА=4\Ангелочки\multfilm-8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1960" y="188640"/>
            <a:ext cx="720080" cy="775471"/>
          </a:xfrm>
          <a:prstGeom prst="rect">
            <a:avLst/>
          </a:prstGeom>
          <a:noFill/>
        </p:spPr>
      </p:pic>
      <p:pic>
        <p:nvPicPr>
          <p:cNvPr id="35" name="Picture 7" descr="C:\Users\User\Desktop\===   АнИмА=4\Салют\zvezdia-1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260648"/>
            <a:ext cx="455146" cy="758577"/>
          </a:xfrm>
          <a:prstGeom prst="rect">
            <a:avLst/>
          </a:prstGeom>
          <a:noFill/>
        </p:spPr>
      </p:pic>
      <p:pic>
        <p:nvPicPr>
          <p:cNvPr id="36" name="Picture 7" descr="C:\Users\User\Desktop\===   АнИмА=4\Салют\zvezdia-1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692696"/>
            <a:ext cx="455146" cy="758577"/>
          </a:xfrm>
          <a:prstGeom prst="rect">
            <a:avLst/>
          </a:prstGeom>
          <a:noFill/>
        </p:spPr>
      </p:pic>
      <p:pic>
        <p:nvPicPr>
          <p:cNvPr id="37" name="Picture 7" descr="C:\Users\User\Desktop\===   АнИмА=4\Салют\zvezdia-1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764704"/>
            <a:ext cx="455146" cy="758577"/>
          </a:xfrm>
          <a:prstGeom prst="rect">
            <a:avLst/>
          </a:prstGeom>
          <a:noFill/>
        </p:spPr>
      </p:pic>
      <p:pic>
        <p:nvPicPr>
          <p:cNvPr id="38" name="Picture 7" descr="C:\Users\User\Desktop\===   АнИмА=4\Салют\zvezdia-1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260648"/>
            <a:ext cx="455146" cy="758577"/>
          </a:xfrm>
          <a:prstGeom prst="rect">
            <a:avLst/>
          </a:prstGeom>
          <a:noFill/>
        </p:spPr>
      </p:pic>
      <p:pic>
        <p:nvPicPr>
          <p:cNvPr id="39" name="Picture 7" descr="C:\Users\User\Desktop\===   АнИмА=4\Салют\zvezdia-1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1268760"/>
            <a:ext cx="455146" cy="758577"/>
          </a:xfrm>
          <a:prstGeom prst="rect">
            <a:avLst/>
          </a:prstGeom>
          <a:noFill/>
        </p:spPr>
      </p:pic>
      <p:pic>
        <p:nvPicPr>
          <p:cNvPr id="40" name="Picture 21" descr="C:\Users\User\Desktop\===   АнИмА=4\002=РаМкИ=\001. ФУТАЖИ )))= !!!!!!!!!!!\Футажи =1)))\0_97af6_7bddc66c_L.jpg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52320" y="1916832"/>
            <a:ext cx="9525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9" descr="http://im6-tub-ru.yandex.net/i?id=182987049-4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417770"/>
            <a:ext cx="5724636" cy="4963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User\Desktop\===   АнИмА=4\002=РаМкИ=\2=М и Н и\ramka-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0"/>
            <a:ext cx="9036496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 descr="C:\Users\User\Desktop\===   АнИмА=4\002=РаМкИ=\001. ФУТАЖИ )))= !!!!!!!!!!!\Футажи=3 )))\0_97ad6_e099c96c_L.jp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941168"/>
            <a:ext cx="2066925" cy="866775"/>
          </a:xfrm>
          <a:prstGeom prst="rect">
            <a:avLst/>
          </a:prstGeom>
          <a:noFill/>
        </p:spPr>
      </p:pic>
      <p:pic>
        <p:nvPicPr>
          <p:cNvPr id="9221" name="Picture 5" descr="C:\Users\User\Desktop\===   АнИмА=4\002=РаМкИ=\001. ФУТАЖИ )))= !!!!!!!!!!!\Футажи=3 )))\0_97ad6_e099c96c_L.jp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661248"/>
            <a:ext cx="2066925" cy="866775"/>
          </a:xfrm>
          <a:prstGeom prst="rect">
            <a:avLst/>
          </a:prstGeom>
          <a:noFill/>
        </p:spPr>
      </p:pic>
      <p:pic>
        <p:nvPicPr>
          <p:cNvPr id="9222" name="Picture 6" descr="C:\Users\User\Desktop\===   АнИмА=4\002=РаМкИ=\001. ФУТАЖИ )))= !!!!!!!!!!!\Футажи=3 )))\0_97ad6_e099c96c_L.jp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733256"/>
            <a:ext cx="2066925" cy="866775"/>
          </a:xfrm>
          <a:prstGeom prst="rect">
            <a:avLst/>
          </a:prstGeom>
          <a:noFill/>
        </p:spPr>
      </p:pic>
      <p:pic>
        <p:nvPicPr>
          <p:cNvPr id="9223" name="Picture 7" descr="C:\Users\User\Desktop\===   АнИмА=4\002=РаМкИ=\001. ФУТАЖИ )))= !!!!!!!!!!!\Футажи=3 )))\0_97ad6_e099c96c_L.jp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797152"/>
            <a:ext cx="2066925" cy="866775"/>
          </a:xfrm>
          <a:prstGeom prst="rect">
            <a:avLst/>
          </a:prstGeom>
          <a:noFill/>
        </p:spPr>
      </p:pic>
      <p:pic>
        <p:nvPicPr>
          <p:cNvPr id="9224" name="Picture 8" descr="C:\Users\User\Desktop\===   АнИмА=4\002=РаМкИ=\001. ФУТАЖИ )))= !!!!!!!!!!!\Футажи=3 )))\0_97ad6_e099c96c_L.jp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861048"/>
            <a:ext cx="2066925" cy="866775"/>
          </a:xfrm>
          <a:prstGeom prst="rect">
            <a:avLst/>
          </a:prstGeom>
          <a:noFill/>
        </p:spPr>
      </p:pic>
      <p:pic>
        <p:nvPicPr>
          <p:cNvPr id="9225" name="Picture 9" descr="C:\Users\User\Desktop\===   АнИмА=4\002=РаМкИ=\001. ФУТАЖИ )))= !!!!!!!!!!!\Футажи=3 )))\0_97ad6_e099c96c_L.jp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996952"/>
            <a:ext cx="2066925" cy="866775"/>
          </a:xfrm>
          <a:prstGeom prst="rect">
            <a:avLst/>
          </a:prstGeom>
          <a:noFill/>
        </p:spPr>
      </p:pic>
      <p:pic>
        <p:nvPicPr>
          <p:cNvPr id="9226" name="Picture 10" descr="C:\Users\User\Desktop\===   АнИмА=4\002=РаМкИ=\001. ФУТАЖИ )))= !!!!!!!!!!!\Футажи=3 )))\0_97ad6_e099c96c_L.jp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933056"/>
            <a:ext cx="2066925" cy="866775"/>
          </a:xfrm>
          <a:prstGeom prst="rect">
            <a:avLst/>
          </a:prstGeom>
          <a:noFill/>
        </p:spPr>
      </p:pic>
      <p:pic>
        <p:nvPicPr>
          <p:cNvPr id="9227" name="Picture 11" descr="C:\Users\User\Desktop\===   АнИмА=4\002=РаМкИ=\001. ФУТАЖИ )))= !!!!!!!!!!!\Футажи=3 )))\0_97ad6_e099c96c_L.jp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996952"/>
            <a:ext cx="2066925" cy="866775"/>
          </a:xfrm>
          <a:prstGeom prst="rect">
            <a:avLst/>
          </a:prstGeom>
          <a:noFill/>
        </p:spPr>
      </p:pic>
      <p:pic>
        <p:nvPicPr>
          <p:cNvPr id="9228" name="Picture 12" descr="C:\Users\User\Desktop\===   АнИмА=4\002=РаМкИ=\001. ФУТАЖИ )))= !!!!!!!!!!!\Футажи=3 )))\0_97ad6_e099c96c_L.jp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2856"/>
            <a:ext cx="2066925" cy="866775"/>
          </a:xfrm>
          <a:prstGeom prst="rect">
            <a:avLst/>
          </a:prstGeom>
          <a:noFill/>
        </p:spPr>
      </p:pic>
      <p:pic>
        <p:nvPicPr>
          <p:cNvPr id="9229" name="Picture 13" descr="C:\Users\User\Desktop\===   АнИмА=4\002=РаМкИ=\001. ФУТАЖИ )))= !!!!!!!!!!!\Футажи=3 )))\0_97ad6_e099c96c_L.jp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2066925" cy="866775"/>
          </a:xfrm>
          <a:prstGeom prst="rect">
            <a:avLst/>
          </a:prstGeom>
          <a:noFill/>
        </p:spPr>
      </p:pic>
      <p:pic>
        <p:nvPicPr>
          <p:cNvPr id="9230" name="Picture 14" descr="C:\Users\User\Desktop\===   АнИмА=4\002=РаМкИ=\001. ФУТАЖИ )))= !!!!!!!!!!!\Футажи=3 )))\0_97ad6_e099c96c_L.jp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132856"/>
            <a:ext cx="2066925" cy="866775"/>
          </a:xfrm>
          <a:prstGeom prst="rect">
            <a:avLst/>
          </a:prstGeom>
          <a:noFill/>
        </p:spPr>
      </p:pic>
      <p:pic>
        <p:nvPicPr>
          <p:cNvPr id="9231" name="Picture 15" descr="C:\Users\User\Desktop\===   АнИмА=4\002=РаМкИ=\001. ФУТАЖИ )))= !!!!!!!!!!!\Футажи=3 )))\0_97ad6_e099c96c_L.jp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268760"/>
            <a:ext cx="2066925" cy="866775"/>
          </a:xfrm>
          <a:prstGeom prst="rect">
            <a:avLst/>
          </a:prstGeom>
          <a:noFill/>
        </p:spPr>
      </p:pic>
      <p:pic>
        <p:nvPicPr>
          <p:cNvPr id="9232" name="Picture 16" descr="C:\Users\User\Desktop\===   АнИмА=4\002=РаМкИ=\001. ФУТАЖИ )))= !!!!!!!!!!!\Футажи=3 )))\0_97ad6_e099c96c_L.jp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60648"/>
            <a:ext cx="2066925" cy="866775"/>
          </a:xfrm>
          <a:prstGeom prst="rect">
            <a:avLst/>
          </a:prstGeom>
          <a:noFill/>
        </p:spPr>
      </p:pic>
      <p:pic>
        <p:nvPicPr>
          <p:cNvPr id="9233" name="Picture 17" descr="C:\Users\User\Desktop\===   АнИмА=4\002=РаМкИ=\001. ФУТАЖИ )))= !!!!!!!!!!!\Футажи=3 )))\0_97ad6_e099c96c_L.jp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32656"/>
            <a:ext cx="2066925" cy="866775"/>
          </a:xfrm>
          <a:prstGeom prst="rect">
            <a:avLst/>
          </a:prstGeom>
          <a:noFill/>
        </p:spPr>
      </p:pic>
      <p:pic>
        <p:nvPicPr>
          <p:cNvPr id="9234" name="Picture 18" descr="C:\Users\User\Desktop\===   АнИмА=4\002=РаМкИ=\001. ФУТАЖИ )))= !!!!!!!!!!!\Футажи=3 )))\0_97ad6_e099c96c_L.jp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0"/>
            <a:ext cx="2066925" cy="866775"/>
          </a:xfrm>
          <a:prstGeom prst="rect">
            <a:avLst/>
          </a:prstGeom>
          <a:noFill/>
        </p:spPr>
      </p:pic>
      <p:pic>
        <p:nvPicPr>
          <p:cNvPr id="9235" name="Picture 19" descr="C:\Users\User\Desktop\===   АнИмА=4\Салют\zvezdia-11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14375" cy="790575"/>
          </a:xfrm>
          <a:prstGeom prst="rect">
            <a:avLst/>
          </a:prstGeom>
          <a:noFill/>
        </p:spPr>
      </p:pic>
      <p:pic>
        <p:nvPicPr>
          <p:cNvPr id="9236" name="Picture 20" descr="C:\Users\User\Desktop\===   АнИмА=4\Салют\zvezdia-11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1628800"/>
            <a:ext cx="714375" cy="790575"/>
          </a:xfrm>
          <a:prstGeom prst="rect">
            <a:avLst/>
          </a:prstGeom>
          <a:noFill/>
        </p:spPr>
      </p:pic>
      <p:pic>
        <p:nvPicPr>
          <p:cNvPr id="9237" name="Picture 21" descr="C:\Users\User\Desktop\===   АнИмА=4\Салют\zvezdia-11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32656"/>
            <a:ext cx="714375" cy="790575"/>
          </a:xfrm>
          <a:prstGeom prst="rect">
            <a:avLst/>
          </a:prstGeom>
          <a:noFill/>
        </p:spPr>
      </p:pic>
      <p:pic>
        <p:nvPicPr>
          <p:cNvPr id="9239" name="Picture 23" descr="C:\Users\User\Desktop\===   АнИмА=4\Танцы\!cid_039a01c86b16$e6bd5740$6400a8c0@Lir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437112"/>
            <a:ext cx="1296144" cy="2020459"/>
          </a:xfrm>
          <a:prstGeom prst="rect">
            <a:avLst/>
          </a:prstGeom>
          <a:noFill/>
        </p:spPr>
      </p:pic>
      <p:pic>
        <p:nvPicPr>
          <p:cNvPr id="9240" name="Picture 24" descr="C:\Users\User\Desktop\===   АнИмА=4\Танцы\1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708920"/>
            <a:ext cx="1397715" cy="1679823"/>
          </a:xfrm>
          <a:prstGeom prst="rect">
            <a:avLst/>
          </a:prstGeom>
          <a:noFill/>
        </p:spPr>
      </p:pic>
      <p:pic>
        <p:nvPicPr>
          <p:cNvPr id="9241" name="Picture 25" descr="C:\Users\User\Desktop\===   АнИмА=4\Танцы\6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93404" y="2924944"/>
            <a:ext cx="2184243" cy="1512168"/>
          </a:xfrm>
          <a:prstGeom prst="rect">
            <a:avLst/>
          </a:prstGeom>
          <a:noFill/>
        </p:spPr>
      </p:pic>
      <p:pic>
        <p:nvPicPr>
          <p:cNvPr id="9242" name="Picture 26" descr="C:\Users\User\Desktop\===   АнИмА=4\Танцы\61edf9c0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5157192"/>
            <a:ext cx="815871" cy="1359785"/>
          </a:xfrm>
          <a:prstGeom prst="rect">
            <a:avLst/>
          </a:prstGeom>
          <a:noFill/>
        </p:spPr>
      </p:pic>
      <p:pic>
        <p:nvPicPr>
          <p:cNvPr id="9244" name="Picture 28" descr="C:\Users\User\Desktop\===   АнИмА=4\Танцы\dbaefaca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5301208"/>
            <a:ext cx="910761" cy="1335782"/>
          </a:xfrm>
          <a:prstGeom prst="rect">
            <a:avLst/>
          </a:prstGeom>
          <a:noFill/>
        </p:spPr>
      </p:pic>
      <p:pic>
        <p:nvPicPr>
          <p:cNvPr id="9245" name="Picture 29" descr="C:\Users\User\Desktop\===   АнИмА=4\Танцы\638599597.jpg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7" y="404664"/>
            <a:ext cx="1656185" cy="2012068"/>
          </a:xfrm>
          <a:prstGeom prst="rect">
            <a:avLst/>
          </a:prstGeom>
          <a:noFill/>
        </p:spPr>
      </p:pic>
      <p:pic>
        <p:nvPicPr>
          <p:cNvPr id="9246" name="Picture 30" descr="C:\Users\User\Desktop\===   АнИмА=4\Танцы\572460596.jpg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888" y="0"/>
            <a:ext cx="1728192" cy="1906972"/>
          </a:xfrm>
          <a:prstGeom prst="rect">
            <a:avLst/>
          </a:prstGeom>
          <a:noFill/>
        </p:spPr>
      </p:pic>
      <p:pic>
        <p:nvPicPr>
          <p:cNvPr id="9247" name="Picture 31" descr="C:\Users\User\Desktop\===   АнИмА=4\Танцы\638750102.jpg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76256" y="332656"/>
            <a:ext cx="1605274" cy="2016224"/>
          </a:xfrm>
          <a:prstGeom prst="rect">
            <a:avLst/>
          </a:prstGeom>
          <a:noFill/>
        </p:spPr>
      </p:pic>
      <p:pic>
        <p:nvPicPr>
          <p:cNvPr id="9249" name="Picture 33" descr="C:\Users\User\Desktop\===   АнИмА=4\Анимашки\0_4baba_fb0a4996_S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27784" y="2348880"/>
            <a:ext cx="3816424" cy="3816424"/>
          </a:xfrm>
          <a:prstGeom prst="rect">
            <a:avLst/>
          </a:prstGeom>
          <a:noFill/>
        </p:spPr>
      </p:pic>
      <p:sp>
        <p:nvSpPr>
          <p:cNvPr id="39" name="Содержимое 38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1" name="Picture 6" descr="C:\Users\User\Desktop\===   АнИмА=4\002=РаМкИ=\001. ФУТАЖИ )))= !!!!!!!!!!!\Футажи=3 )))\0_97ad6_e099c96c_L.jp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556792"/>
            <a:ext cx="2066925" cy="866775"/>
          </a:xfrm>
          <a:prstGeom prst="rect">
            <a:avLst/>
          </a:prstGeom>
          <a:noFill/>
        </p:spPr>
      </p:pic>
      <p:pic>
        <p:nvPicPr>
          <p:cNvPr id="42" name="Picture 6" descr="C:\Users\User\Desktop\===   АнИмА=4\002=РаМкИ=\001. ФУТАЖИ )))= !!!!!!!!!!!\Футажи=3 )))\0_97ad6_e099c96c_L.jp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420888"/>
            <a:ext cx="2066925" cy="866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5" descr="http://im8-tub-ru.yandex.net/i?id=37825145-70-72&amp;n=21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971600" y="836712"/>
            <a:ext cx="727280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Users\User\Desktop\===   АнИмА=4\002=РаМкИ=\001. ФУТАЖИ )))= !!!!!!!!!!!\Футажи =1)))\0_97b13_dbf1b2ce_L.jp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77272"/>
            <a:ext cx="764704" cy="764704"/>
          </a:xfrm>
          <a:prstGeom prst="rect">
            <a:avLst/>
          </a:prstGeom>
          <a:noFill/>
        </p:spPr>
      </p:pic>
      <p:pic>
        <p:nvPicPr>
          <p:cNvPr id="8195" name="Picture 3" descr="C:\Users\User\Desktop\===   АнИмА=4\002=РаМкИ=\001. ФУТАЖИ )))= !!!!!!!!!!!\Футажи =1)))\0_97b13_dbf1b2ce_L.jp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373216"/>
            <a:ext cx="381000" cy="381000"/>
          </a:xfrm>
          <a:prstGeom prst="rect">
            <a:avLst/>
          </a:prstGeom>
          <a:noFill/>
        </p:spPr>
      </p:pic>
      <p:pic>
        <p:nvPicPr>
          <p:cNvPr id="8196" name="Picture 4" descr="C:\Users\User\Desktop\===   АнИмА=4\002=РаМкИ=\001. ФУТАЖИ )))= !!!!!!!!!!!\Футажи =1)))\0_97b13_dbf1b2ce_L.jp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89040"/>
            <a:ext cx="381000" cy="381000"/>
          </a:xfrm>
          <a:prstGeom prst="rect">
            <a:avLst/>
          </a:prstGeom>
          <a:noFill/>
        </p:spPr>
      </p:pic>
      <p:pic>
        <p:nvPicPr>
          <p:cNvPr id="8" name="Picture 2" descr="C:\Users\User\Desktop\===   АнИмА=4\002=РаМкИ=\001. ФУТАЖИ )))= !!!!!!!!!!!\Футажи =1)))\0_97b13_dbf1b2ce_L.jp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37112"/>
            <a:ext cx="764704" cy="764704"/>
          </a:xfrm>
          <a:prstGeom prst="rect">
            <a:avLst/>
          </a:prstGeom>
          <a:noFill/>
        </p:spPr>
      </p:pic>
      <p:pic>
        <p:nvPicPr>
          <p:cNvPr id="9" name="Picture 2" descr="C:\Users\User\Desktop\===   АнИмА=4\002=РаМкИ=\001. ФУТАЖИ )))= !!!!!!!!!!!\Футажи =1)))\0_97b13_dbf1b2ce_L.jp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08920"/>
            <a:ext cx="764704" cy="764704"/>
          </a:xfrm>
          <a:prstGeom prst="rect">
            <a:avLst/>
          </a:prstGeom>
          <a:noFill/>
        </p:spPr>
      </p:pic>
      <p:pic>
        <p:nvPicPr>
          <p:cNvPr id="10" name="Picture 2" descr="C:\Users\User\Desktop\===   АнИмА=4\002=РаМкИ=\001. ФУТАЖИ )))= !!!!!!!!!!!\Футажи =1)))\0_97b13_dbf1b2ce_L.jp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64704" cy="764704"/>
          </a:xfrm>
          <a:prstGeom prst="rect">
            <a:avLst/>
          </a:prstGeom>
          <a:noFill/>
        </p:spPr>
      </p:pic>
      <p:pic>
        <p:nvPicPr>
          <p:cNvPr id="11" name="Picture 2" descr="C:\Users\User\Desktop\===   АнИмА=4\002=РаМкИ=\001. ФУТАЖИ )))= !!!!!!!!!!!\Футажи =1)))\0_97b13_dbf1b2ce_L.jp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4744"/>
            <a:ext cx="764704" cy="764704"/>
          </a:xfrm>
          <a:prstGeom prst="rect">
            <a:avLst/>
          </a:prstGeom>
          <a:noFill/>
        </p:spPr>
      </p:pic>
      <p:pic>
        <p:nvPicPr>
          <p:cNvPr id="12" name="Picture 4" descr="C:\Users\User\Desktop\===   АнИмА=4\002=РаМкИ=\001. ФУТАЖИ )))= !!!!!!!!!!!\Футажи =1)))\0_97b13_dbf1b2ce_L.jp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132856"/>
            <a:ext cx="381000" cy="381000"/>
          </a:xfrm>
          <a:prstGeom prst="rect">
            <a:avLst/>
          </a:prstGeom>
          <a:noFill/>
        </p:spPr>
      </p:pic>
      <p:pic>
        <p:nvPicPr>
          <p:cNvPr id="13" name="Picture 4" descr="C:\Users\User\Desktop\===   АнИмА=4\002=РаМкИ=\001. ФУТАЖИ )))= !!!!!!!!!!!\Футажи =1)))\0_97b13_dbf1b2ce_L.jp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2060848"/>
            <a:ext cx="381000" cy="381000"/>
          </a:xfrm>
          <a:prstGeom prst="rect">
            <a:avLst/>
          </a:prstGeom>
          <a:noFill/>
        </p:spPr>
      </p:pic>
      <p:pic>
        <p:nvPicPr>
          <p:cNvPr id="14" name="Picture 4" descr="C:\Users\User\Desktop\===   АнИмА=4\002=РаМкИ=\001. ФУТАЖИ )))= !!!!!!!!!!!\Футажи =1)))\0_97b13_dbf1b2ce_L.jp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6237312"/>
            <a:ext cx="381000" cy="381000"/>
          </a:xfrm>
          <a:prstGeom prst="rect">
            <a:avLst/>
          </a:prstGeom>
          <a:noFill/>
        </p:spPr>
      </p:pic>
      <p:pic>
        <p:nvPicPr>
          <p:cNvPr id="15" name="Picture 4" descr="C:\Users\User\Desktop\===   АнИмА=4\002=РаМкИ=\001. ФУТАЖИ )))= !!!!!!!!!!!\Футажи =1)))\0_97b13_dbf1b2ce_L.jp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6165304"/>
            <a:ext cx="381000" cy="381000"/>
          </a:xfrm>
          <a:prstGeom prst="rect">
            <a:avLst/>
          </a:prstGeom>
          <a:noFill/>
        </p:spPr>
      </p:pic>
      <p:pic>
        <p:nvPicPr>
          <p:cNvPr id="16" name="Picture 4" descr="C:\Users\User\Desktop\===   АнИмА=4\002=РаМкИ=\001. ФУТАЖИ )))= !!!!!!!!!!!\Футажи =1)))\0_97b13_dbf1b2ce_L.jp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4408" y="3789040"/>
            <a:ext cx="381000" cy="381000"/>
          </a:xfrm>
          <a:prstGeom prst="rect">
            <a:avLst/>
          </a:prstGeom>
          <a:noFill/>
        </p:spPr>
      </p:pic>
      <p:pic>
        <p:nvPicPr>
          <p:cNvPr id="17" name="Picture 4" descr="C:\Users\User\Desktop\===   АнИмА=4\002=РаМкИ=\001. ФУТАЖИ )))= !!!!!!!!!!!\Футажи =1)))\0_97b13_dbf1b2ce_L.jp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4408" y="5157192"/>
            <a:ext cx="381000" cy="381000"/>
          </a:xfrm>
          <a:prstGeom prst="rect">
            <a:avLst/>
          </a:prstGeom>
          <a:noFill/>
        </p:spPr>
      </p:pic>
      <p:pic>
        <p:nvPicPr>
          <p:cNvPr id="18" name="Picture 4" descr="C:\Users\User\Desktop\===   АнИмА=4\002=РаМкИ=\001. ФУТАЖИ )))= !!!!!!!!!!!\Футажи =1)))\0_97b13_dbf1b2ce_L.jp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6165304"/>
            <a:ext cx="381000" cy="381000"/>
          </a:xfrm>
          <a:prstGeom prst="rect">
            <a:avLst/>
          </a:prstGeom>
          <a:noFill/>
        </p:spPr>
      </p:pic>
      <p:pic>
        <p:nvPicPr>
          <p:cNvPr id="19" name="Picture 2" descr="C:\Users\User\Desktop\===   АнИмА=4\002=РаМкИ=\001. ФУТАЖИ )))= !!!!!!!!!!!\Футажи =1)))\0_97b13_dbf1b2ce_L.jp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9296" y="0"/>
            <a:ext cx="764704" cy="764704"/>
          </a:xfrm>
          <a:prstGeom prst="rect">
            <a:avLst/>
          </a:prstGeom>
          <a:noFill/>
        </p:spPr>
      </p:pic>
      <p:pic>
        <p:nvPicPr>
          <p:cNvPr id="20" name="Picture 2" descr="C:\Users\User\Desktop\===   АнИмА=4\002=РаМкИ=\001. ФУТАЖИ )))= !!!!!!!!!!!\Футажи =1)))\0_97b13_dbf1b2ce_L.jp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0"/>
            <a:ext cx="764704" cy="764704"/>
          </a:xfrm>
          <a:prstGeom prst="rect">
            <a:avLst/>
          </a:prstGeom>
          <a:noFill/>
        </p:spPr>
      </p:pic>
      <p:pic>
        <p:nvPicPr>
          <p:cNvPr id="21" name="Picture 2" descr="C:\Users\User\Desktop\===   АнИмА=4\002=РаМкИ=\001. ФУТАЖИ )))= !!!!!!!!!!!\Футажи =1)))\0_97b13_dbf1b2ce_L.jp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0"/>
            <a:ext cx="764704" cy="764704"/>
          </a:xfrm>
          <a:prstGeom prst="rect">
            <a:avLst/>
          </a:prstGeom>
          <a:noFill/>
        </p:spPr>
      </p:pic>
      <p:pic>
        <p:nvPicPr>
          <p:cNvPr id="22" name="Picture 2" descr="C:\Users\User\Desktop\===   АнИмА=4\002=РаМкИ=\001. ФУТАЖИ )))= !!!!!!!!!!!\Футажи =1)))\0_97b13_dbf1b2ce_L.jp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9296" y="1052736"/>
            <a:ext cx="764704" cy="764704"/>
          </a:xfrm>
          <a:prstGeom prst="rect">
            <a:avLst/>
          </a:prstGeom>
          <a:noFill/>
        </p:spPr>
      </p:pic>
      <p:pic>
        <p:nvPicPr>
          <p:cNvPr id="23" name="Picture 2" descr="C:\Users\User\Desktop\===   АнИмА=4\002=РаМкИ=\001. ФУТАЖИ )))= !!!!!!!!!!!\Футажи =1)))\0_97b13_dbf1b2ce_L.jp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9296" y="2708920"/>
            <a:ext cx="764704" cy="764704"/>
          </a:xfrm>
          <a:prstGeom prst="rect">
            <a:avLst/>
          </a:prstGeom>
          <a:noFill/>
        </p:spPr>
      </p:pic>
      <p:pic>
        <p:nvPicPr>
          <p:cNvPr id="24" name="Picture 2" descr="C:\Users\User\Desktop\===   АнИмА=4\002=РаМкИ=\001. ФУТАЖИ )))= !!!!!!!!!!!\Футажи =1)))\0_97b13_dbf1b2ce_L.jp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9296" y="4221088"/>
            <a:ext cx="764704" cy="764704"/>
          </a:xfrm>
          <a:prstGeom prst="rect">
            <a:avLst/>
          </a:prstGeom>
          <a:noFill/>
        </p:spPr>
      </p:pic>
      <p:pic>
        <p:nvPicPr>
          <p:cNvPr id="25" name="Picture 2" descr="C:\Users\User\Desktop\===   АнИмА=4\002=РаМкИ=\001. ФУТАЖИ )))= !!!!!!!!!!!\Футажи =1)))\0_97b13_dbf1b2ce_L.jp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9296" y="5733256"/>
            <a:ext cx="764704" cy="764704"/>
          </a:xfrm>
          <a:prstGeom prst="rect">
            <a:avLst/>
          </a:prstGeom>
          <a:noFill/>
        </p:spPr>
      </p:pic>
      <p:pic>
        <p:nvPicPr>
          <p:cNvPr id="26" name="Picture 2" descr="C:\Users\User\Desktop\===   АнИмА=4\002=РаМкИ=\001. ФУТАЖИ )))= !!!!!!!!!!!\Футажи =1)))\0_97b13_dbf1b2ce_L.jp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6093296"/>
            <a:ext cx="764704" cy="764704"/>
          </a:xfrm>
          <a:prstGeom prst="rect">
            <a:avLst/>
          </a:prstGeom>
          <a:noFill/>
        </p:spPr>
      </p:pic>
      <p:pic>
        <p:nvPicPr>
          <p:cNvPr id="27" name="Picture 2" descr="C:\Users\User\Desktop\===   АнИмА=4\002=РаМкИ=\001. ФУТАЖИ )))= !!!!!!!!!!!\Футажи =1)))\0_97b13_dbf1b2ce_L.jp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6093296"/>
            <a:ext cx="764704" cy="764704"/>
          </a:xfrm>
          <a:prstGeom prst="rect">
            <a:avLst/>
          </a:prstGeom>
          <a:noFill/>
        </p:spPr>
      </p:pic>
      <p:pic>
        <p:nvPicPr>
          <p:cNvPr id="28" name="Picture 2" descr="C:\Users\User\Desktop\===   АнИмА=4\002=РаМкИ=\001. ФУТАЖИ )))= !!!!!!!!!!!\Футажи =1)))\0_97b13_dbf1b2ce_L.jp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6093296"/>
            <a:ext cx="764704" cy="764704"/>
          </a:xfrm>
          <a:prstGeom prst="rect">
            <a:avLst/>
          </a:prstGeom>
          <a:noFill/>
        </p:spPr>
      </p:pic>
      <p:pic>
        <p:nvPicPr>
          <p:cNvPr id="29" name="Picture 4" descr="C:\Users\User\Desktop\===   АнИмА=4\002=РаМкИ=\001. ФУТАЖИ )))= !!!!!!!!!!!\Футажи =1)))\0_97b13_dbf1b2ce_L.jp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6165304"/>
            <a:ext cx="381000" cy="381000"/>
          </a:xfrm>
          <a:prstGeom prst="rect">
            <a:avLst/>
          </a:prstGeom>
          <a:noFill/>
        </p:spPr>
      </p:pic>
      <p:pic>
        <p:nvPicPr>
          <p:cNvPr id="30" name="Picture 4" descr="C:\Users\User\Desktop\===   АнИмА=4\002=РаМкИ=\001. ФУТАЖИ )))= !!!!!!!!!!!\Футажи =1)))\0_97b13_dbf1b2ce_L.jp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04664"/>
            <a:ext cx="381000" cy="381000"/>
          </a:xfrm>
          <a:prstGeom prst="rect">
            <a:avLst/>
          </a:prstGeom>
          <a:noFill/>
        </p:spPr>
      </p:pic>
      <p:pic>
        <p:nvPicPr>
          <p:cNvPr id="31" name="Picture 2" descr="C:\Users\User\Desktop\===   АнИмА=4\002=РаМкИ=\001. ФУТАЖИ )))= !!!!!!!!!!!\Футажи =1)))\0_97b13_dbf1b2ce_L.jp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0"/>
            <a:ext cx="764704" cy="764704"/>
          </a:xfrm>
          <a:prstGeom prst="rect">
            <a:avLst/>
          </a:prstGeom>
          <a:noFill/>
        </p:spPr>
      </p:pic>
      <p:pic>
        <p:nvPicPr>
          <p:cNvPr id="32" name="Picture 2" descr="C:\Users\User\Desktop\===   АнИмА=4\002=РаМкИ=\001. ФУТАЖИ )))= !!!!!!!!!!!\Футажи =1)))\0_97b13_dbf1b2ce_L.jp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0"/>
            <a:ext cx="764704" cy="764704"/>
          </a:xfrm>
          <a:prstGeom prst="rect">
            <a:avLst/>
          </a:prstGeom>
          <a:noFill/>
        </p:spPr>
      </p:pic>
      <p:pic>
        <p:nvPicPr>
          <p:cNvPr id="33" name="Picture 4" descr="C:\Users\User\Desktop\===   АнИмА=4\002=РаМкИ=\001. ФУТАЖИ )))= !!!!!!!!!!!\Футажи =1)))\0_97b13_dbf1b2ce_L.jp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04664"/>
            <a:ext cx="381000" cy="381000"/>
          </a:xfrm>
          <a:prstGeom prst="rect">
            <a:avLst/>
          </a:prstGeom>
          <a:noFill/>
        </p:spPr>
      </p:pic>
      <p:pic>
        <p:nvPicPr>
          <p:cNvPr id="35" name="Picture 4" descr="C:\Users\User\Desktop\===   АнИмА=4\002=РаМкИ=\001. ФУТАЖИ )))= !!!!!!!!!!!\Футажи =1)))\0_97b13_dbf1b2ce_L.jp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76672"/>
            <a:ext cx="381000" cy="381000"/>
          </a:xfrm>
          <a:prstGeom prst="rect">
            <a:avLst/>
          </a:prstGeom>
          <a:noFill/>
        </p:spPr>
      </p:pic>
      <p:pic>
        <p:nvPicPr>
          <p:cNvPr id="8197" name="Picture 5" descr="C:\Users\User\Desktop\===   АнИмА=4\Салют\zvezdia-11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548680"/>
            <a:ext cx="714375" cy="790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t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92696"/>
            <a:ext cx="5892468" cy="5656769"/>
          </a:xfrm>
          <a:prstGeom prst="rect">
            <a:avLst/>
          </a:prstGeom>
          <a:noFill/>
        </p:spPr>
      </p:pic>
      <p:pic>
        <p:nvPicPr>
          <p:cNvPr id="1028" name="Picture 4" descr="C:\Users\User\Desktop\===   АнИмА=4\002=РаМкИ=\КЛАССИКА\ramka-25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24</Words>
  <Application>Microsoft Office PowerPoint</Application>
  <PresentationFormat>Экран (4:3)</PresentationFormat>
  <Paragraphs>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ИНТЕРАКТИВНАЯ ИГРА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</dc:title>
  <dc:creator>User</dc:creator>
  <cp:lastModifiedBy>User</cp:lastModifiedBy>
  <cp:revision>27</cp:revision>
  <dcterms:created xsi:type="dcterms:W3CDTF">2016-01-16T15:46:03Z</dcterms:created>
  <dcterms:modified xsi:type="dcterms:W3CDTF">2016-01-17T10:18:12Z</dcterms:modified>
</cp:coreProperties>
</file>