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215C-4D76-46B0-85CD-43B1E2BA3B6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C74D-C966-4DDC-902C-D5BD314AA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-посы-ка-рамки-бабочки-332691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 - творческий проект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«Мой любимый папа»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Детский сад комбинированного вида № 3 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г.Раменское, Московской области.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 средней группы № 12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 </a:t>
            </a:r>
          </a:p>
        </p:txBody>
      </p:sp>
      <p:pic>
        <p:nvPicPr>
          <p:cNvPr id="5" name="Рисунок 4" descr="135965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071810"/>
            <a:ext cx="6000792" cy="3571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4195" y="0"/>
            <a:ext cx="489561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0061" y="0"/>
            <a:ext cx="5013939" cy="6858000"/>
          </a:xfrm>
          <a:prstGeom prst="rect">
            <a:avLst/>
          </a:prstGeom>
        </p:spPr>
      </p:pic>
      <p:pic>
        <p:nvPicPr>
          <p:cNvPr id="3" name="Рисунок 2" descr="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1433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3857628"/>
            <a:ext cx="1971660" cy="7143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Лиза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Рогутова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3" y="2721397"/>
            <a:ext cx="47863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0_F_95522545_02F9wK3wdNjc78YmHFGbHjmnOmhoJg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7215238" cy="457203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Папы и мамы разные люди. Папа не общается с ребёнком так, как мама. Мама ассоциируется у ребёнка с воспитательным процессом, а папа нужен для игр. Игры с папой - отличные возможности развить в ребёнке творческие способности. Папа необходим для обучения ребёнка самоконтроля и контроля ситуации. Именно папа расставляет флажки для ребёнка – что можно, а что нельзя. Благодаря папам ребёнок узнает новые ощущения. Он познает мир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 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Папы проводят со своими детьми гораздо меньше времени, чем мамы. Мама и малыш, ещё находящийся в утробе, как бы единое целое. Папа же отдельный человек, и ребёнок воспринимает его, как отдельного человека. Малыш понимает, что кроме мамы есть ещё кто-то. Так что, чем больше папиного внимания достаётся ребёнку, тем общительнее он станет, когда вырастет.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23bf88e44f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познавательного интереса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-Формировать элементарные представления о труде взрослых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Раскрыть значение труда людей.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-Способствовать проявлению интереса к сфере взаимоотношений между людьми разного возраста и пола.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-воспитывать бережное и уважительное отношение к разному труду взрослых.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оказание помощи в подборе стихов, произведений, иллюстраций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Составление плана беседы с детьми о своей профессии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помощь в оформлении развивающей среды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альбома "Наш проект".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lycklig-familj-15710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928934"/>
            <a:ext cx="7072362" cy="371477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0941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0"/>
            <a:ext cx="5158547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8915" y="0"/>
            <a:ext cx="4986169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52965" y="0"/>
            <a:ext cx="463806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005" y="0"/>
            <a:ext cx="5041989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Познавательно - творческий проект   «Мой любимый папа»   МДОУ Детский сад комбинированного вида № 3 , г.Раменское, Московской области.  воспитанники средней группы № 12   </vt:lpstr>
      <vt:lpstr> Актуальность: Папы и мамы разные люди. Папа не общается с ребёнком так, как мама. Мама ассоциируется у ребёнка с воспитательным процессом, а папа нужен для игр. Игры с папой - отличные возможности развить в ребёнке творческие способности. Папа необходим для обучения ребёнка самоконтроля и контроля ситуации. Именно папа расставляет флажки для ребёнка – что можно, а что нельзя. Благодаря папам ребёнок узнает новые ощущения. Он познает мир.  Проблема : Папы проводят со своими детьми гораздо меньше времени, чем мамы. Мама и малыш, ещё находящийся в утробе, как бы единое целое. Папа же отдельный человек, и ребёнок воспринимает его, как отдельного человека. Малыш понимает, что кроме мамы есть ещё кто-то. Так что, чем больше папиного внимания достаётся ребёнку, тем общительнее он станет, когда вырастет.   </vt:lpstr>
      <vt:lpstr>Цель проекта:  Развитие познавательного интереса у детей  Задачи: -Формировать элементарные представления о труде взрослых - Раскрыть значение труда людей. -Способствовать проявлению интереса к сфере взаимоотношений между людьми разного возраста и пола. -воспитывать бережное и уважительное отношение к разному труду взрослых. </vt:lpstr>
      <vt:lpstr>Работа с родителями. • оказание помощи в подборе стихов, произведений, иллюстраций • Составление плана беседы с детьми о своей профессии  • помощь в оформлении развивающей среды  изготовление альбома "Наш проект". </vt:lpstr>
      <vt:lpstr>Слайд 5</vt:lpstr>
      <vt:lpstr>Слайд 6</vt:lpstr>
      <vt:lpstr>Слайд 7</vt:lpstr>
      <vt:lpstr>Слайд 8</vt:lpstr>
      <vt:lpstr>Слайд 9</vt:lpstr>
      <vt:lpstr>Слайд 10</vt:lpstr>
      <vt:lpstr>Лиза Рогутова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PapaUrban</dc:creator>
  <cp:lastModifiedBy>PapaUrban</cp:lastModifiedBy>
  <cp:revision>8</cp:revision>
  <dcterms:created xsi:type="dcterms:W3CDTF">2016-02-03T18:55:05Z</dcterms:created>
  <dcterms:modified xsi:type="dcterms:W3CDTF">2016-02-04T19:21:20Z</dcterms:modified>
</cp:coreProperties>
</file>