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2177" y="2737220"/>
            <a:ext cx="7224865" cy="184234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Презентация на тему «Грибы»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0"/>
            <a:ext cx="2563738" cy="193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e05ae4a31e952dffdf0fa57df1190b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9432" y="4691562"/>
            <a:ext cx="1184855" cy="975141"/>
          </a:xfrm>
          <a:prstGeom prst="rect">
            <a:avLst/>
          </a:prstGeom>
        </p:spPr>
      </p:pic>
      <p:pic>
        <p:nvPicPr>
          <p:cNvPr id="10" name="Рисунок 9" descr="0fe22867747957175e7b36a19e11ee5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67" y="936958"/>
            <a:ext cx="942975" cy="1038225"/>
          </a:xfrm>
          <a:prstGeom prst="rect">
            <a:avLst/>
          </a:prstGeom>
        </p:spPr>
      </p:pic>
      <p:pic>
        <p:nvPicPr>
          <p:cNvPr id="11" name="Рисунок 10" descr="be05ae4a31e952dffdf0fa57df1190b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67" y="4536876"/>
            <a:ext cx="1309352" cy="2321124"/>
          </a:xfrm>
          <a:prstGeom prst="rect">
            <a:avLst/>
          </a:prstGeom>
        </p:spPr>
      </p:pic>
      <p:pic>
        <p:nvPicPr>
          <p:cNvPr id="14" name="Рисунок 13" descr="be05ae4a31e952dffdf0fa57df1190b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19079" y="2018535"/>
            <a:ext cx="1309352" cy="2321124"/>
          </a:xfrm>
          <a:prstGeom prst="rect">
            <a:avLst/>
          </a:prstGeom>
        </p:spPr>
      </p:pic>
      <p:pic>
        <p:nvPicPr>
          <p:cNvPr id="15" name="Рисунок 14" descr="be05ae4a31e952dffdf0fa57df1190b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9549" y="4579561"/>
            <a:ext cx="1309352" cy="23211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43" y="-1"/>
            <a:ext cx="9471337" cy="635819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Воспитатель: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688667" y="5113867"/>
            <a:ext cx="318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Петрова О.Ф.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5723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грибы съедобные?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47" y="1460749"/>
            <a:ext cx="2596147" cy="194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73" y="3771699"/>
            <a:ext cx="2420185" cy="190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23" y="1264555"/>
            <a:ext cx="2496748" cy="188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46" y="3911530"/>
            <a:ext cx="2634037" cy="176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1460748"/>
            <a:ext cx="3010444" cy="188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94" y="3591406"/>
            <a:ext cx="3341082" cy="208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be05ae4a31e952dffdf0fa57df1190b0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40246" y="3876345"/>
            <a:ext cx="829378" cy="980605"/>
          </a:xfrm>
          <a:prstGeom prst="rect">
            <a:avLst/>
          </a:prstGeom>
        </p:spPr>
      </p:pic>
      <p:pic>
        <p:nvPicPr>
          <p:cNvPr id="15" name="Рисунок 14" descr="be05ae4a31e952dffdf0fa57df1190b0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40246" y="1462143"/>
            <a:ext cx="736228" cy="912118"/>
          </a:xfrm>
          <a:prstGeom prst="rect">
            <a:avLst/>
          </a:prstGeom>
        </p:spPr>
      </p:pic>
      <p:pic>
        <p:nvPicPr>
          <p:cNvPr id="16" name="Рисунок 15" descr="be05ae4a31e952dffdf0fa57df1190b0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352875" y="3771699"/>
            <a:ext cx="691083" cy="838938"/>
          </a:xfrm>
          <a:prstGeom prst="rect">
            <a:avLst/>
          </a:prstGeom>
        </p:spPr>
      </p:pic>
      <p:pic>
        <p:nvPicPr>
          <p:cNvPr id="17" name="Рисунок 16" descr="be05ae4a31e952dffdf0fa57df1190b0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516152" y="1460748"/>
            <a:ext cx="728919" cy="901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3655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растут грибы?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6" y="1471758"/>
            <a:ext cx="3519610" cy="197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47" y="3922284"/>
            <a:ext cx="3407719" cy="2555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fe22867747957175e7b36a19e11ee5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36294" y="226330"/>
            <a:ext cx="942975" cy="1038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75" y="1399141"/>
            <a:ext cx="3777803" cy="2125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75" y="3922284"/>
            <a:ext cx="3567004" cy="2675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be05ae4a31e952dffdf0fa57df1190b0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26069" y="4039616"/>
            <a:ext cx="1309352" cy="2321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993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грибов на картинке?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93" y="4363299"/>
            <a:ext cx="938918" cy="12518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76" y="1491310"/>
            <a:ext cx="842448" cy="112326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38" y="1395212"/>
            <a:ext cx="4657429" cy="4902557"/>
          </a:xfrm>
          <a:prstGeom prst="rect">
            <a:avLst/>
          </a:prstGeom>
        </p:spPr>
      </p:pic>
      <p:pic>
        <p:nvPicPr>
          <p:cNvPr id="12" name="Рисунок 11" descr="0fe22867747957175e7b36a19e11ee5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92177" y="226330"/>
            <a:ext cx="942975" cy="1038225"/>
          </a:xfrm>
          <a:prstGeom prst="rect">
            <a:avLst/>
          </a:prstGeom>
        </p:spPr>
      </p:pic>
      <p:pic>
        <p:nvPicPr>
          <p:cNvPr id="13" name="Рисунок 12" descr="0fe22867747957175e7b36a19e11ee5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49069" y="5245132"/>
            <a:ext cx="942975" cy="103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6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79" y="1773908"/>
            <a:ext cx="2890270" cy="180641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35" y="1773908"/>
            <a:ext cx="2440076" cy="183227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Какого цвета грибы вы видите ?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6" y="1773908"/>
            <a:ext cx="2507757" cy="1823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92" y="4284037"/>
            <a:ext cx="2664919" cy="1989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4" y="4314133"/>
            <a:ext cx="2951083" cy="19593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016" y="3786373"/>
            <a:ext cx="1777954" cy="24307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1" y="3954021"/>
            <a:ext cx="2095500" cy="2095500"/>
          </a:xfrm>
          <a:prstGeom prst="rect">
            <a:avLst/>
          </a:prstGeom>
        </p:spPr>
      </p:pic>
      <p:pic>
        <p:nvPicPr>
          <p:cNvPr id="15" name="Рисунок 14" descr="0fe22867747957175e7b36a19e11ee55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430998" y="226330"/>
            <a:ext cx="942975" cy="103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77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грибы вам знакомы?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06" y="1264555"/>
            <a:ext cx="1842771" cy="223849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38" y="1264554"/>
            <a:ext cx="2935736" cy="223849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34" y="1264556"/>
            <a:ext cx="1806262" cy="2238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7341" y="1264556"/>
            <a:ext cx="2400379" cy="22384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14" y="3880476"/>
            <a:ext cx="3281296" cy="24083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26005" y="3880475"/>
            <a:ext cx="2991448" cy="2408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96" y="3880476"/>
            <a:ext cx="2408349" cy="2408349"/>
          </a:xfrm>
          <a:prstGeom prst="rect">
            <a:avLst/>
          </a:prstGeom>
        </p:spPr>
      </p:pic>
      <p:pic>
        <p:nvPicPr>
          <p:cNvPr id="15" name="Рисунок 14" descr="0fe22867747957175e7b36a19e11ee55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442356" y="226329"/>
            <a:ext cx="942975" cy="103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4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267" y="626533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Назови </a:t>
            </a:r>
            <a:r>
              <a:rPr lang="ru-RU" smtClean="0"/>
              <a:t>съедобные грибы.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3534" y="2099733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Съедобные грибы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567623"/>
            <a:ext cx="266382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580" y="1645444"/>
            <a:ext cx="180498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17" y="4220103"/>
            <a:ext cx="184150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29" y="4137551"/>
            <a:ext cx="298767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1" y="4137551"/>
            <a:ext cx="240188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8" y="1567623"/>
            <a:ext cx="20970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69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42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Презентация на тему «Грибы»</vt:lpstr>
      <vt:lpstr>Какие грибы съедобные?</vt:lpstr>
      <vt:lpstr>Где растут грибы?</vt:lpstr>
      <vt:lpstr>Сколько грибов на картинке?</vt:lpstr>
      <vt:lpstr>Какого цвета грибы вы видите ?</vt:lpstr>
      <vt:lpstr>Какие грибы вам знакомы?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«Мебель»</dc:title>
  <dc:creator>Учетная запись Майкрософт</dc:creator>
  <cp:lastModifiedBy>Home</cp:lastModifiedBy>
  <cp:revision>17</cp:revision>
  <dcterms:created xsi:type="dcterms:W3CDTF">2015-10-25T14:55:26Z</dcterms:created>
  <dcterms:modified xsi:type="dcterms:W3CDTF">2016-02-04T12:20:18Z</dcterms:modified>
</cp:coreProperties>
</file>