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969E-E864-449F-8A9A-FB6AAFC66BA1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2043D-41AE-4B0B-A6EE-C90FDA4F429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969E-E864-449F-8A9A-FB6AAFC66BA1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043D-41AE-4B0B-A6EE-C90FDA4F42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969E-E864-449F-8A9A-FB6AAFC66BA1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043D-41AE-4B0B-A6EE-C90FDA4F42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969E-E864-449F-8A9A-FB6AAFC66BA1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043D-41AE-4B0B-A6EE-C90FDA4F42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969E-E864-449F-8A9A-FB6AAFC66BA1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043D-41AE-4B0B-A6EE-C90FDA4F429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969E-E864-449F-8A9A-FB6AAFC66BA1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043D-41AE-4B0B-A6EE-C90FDA4F429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969E-E864-449F-8A9A-FB6AAFC66BA1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043D-41AE-4B0B-A6EE-C90FDA4F429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969E-E864-449F-8A9A-FB6AAFC66BA1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043D-41AE-4B0B-A6EE-C90FDA4F42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969E-E864-449F-8A9A-FB6AAFC66BA1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043D-41AE-4B0B-A6EE-C90FDA4F42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969E-E864-449F-8A9A-FB6AAFC66BA1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043D-41AE-4B0B-A6EE-C90FDA4F42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969E-E864-449F-8A9A-FB6AAFC66BA1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2043D-41AE-4B0B-A6EE-C90FDA4F42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D02969E-E864-449F-8A9A-FB6AAFC66BA1}" type="datetimeFigureOut">
              <a:rPr lang="ru-RU" smtClean="0"/>
              <a:t>31.01.2016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B12043D-41AE-4B0B-A6EE-C90FDA4F429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«Звук 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Старшая группа</a:t>
            </a:r>
          </a:p>
          <a:p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Составила учитель-логопед </a:t>
            </a:r>
          </a:p>
          <a:p>
            <a:r>
              <a:rPr lang="ru-R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Нубарян И.А.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50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4176464" cy="480023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62799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93" y="979493"/>
            <a:ext cx="3166527" cy="4343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091600" cy="4162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37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28" y="1052736"/>
            <a:ext cx="3462337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s://lh4.googleusercontent.com/-2iCOGNTQc68/TXjRZ3H4y2I/AAAAAAAAGqU/A0OxgUnNBA8/s1600/%25D0%259A%25D0%25B0%25D1%2580%25D1%2582%25D0%25BE%25D1%2587%25D0%25BA%25D0%25B0-%25D0%2591%25D1%2583%25D0%25BA%25D0%25B2%25D0%25B0-%25D0%259F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4" t="56179" r="51780" b="8980"/>
          <a:stretch/>
        </p:blipFill>
        <p:spPr bwMode="auto">
          <a:xfrm>
            <a:off x="5025414" y="1124744"/>
            <a:ext cx="3058886" cy="391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8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4.googleusercontent.com/-i8GUbh3emVA/TXihHbv6ITI/AAAAAAAAGo8/eB3pP202dRc/s1600/%25D0%259A%25D0%25B0%25D1%2580%25D1%2582%25D0%25BE%25D1%2587%25D0%25BA%25D0%25B0-%25D0%2591%25D1%2583%25D0%25BA%25D0%25B2%25D0%25B0-%25D0%25B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" t="56654" r="45234" b="8112"/>
          <a:stretch/>
        </p:blipFill>
        <p:spPr bwMode="auto">
          <a:xfrm>
            <a:off x="4716016" y="1124744"/>
            <a:ext cx="3516085" cy="396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lh6.googleusercontent.com/-IKwLmtofnNg/TXjRG2i6_TI/AAAAAAAAGqQ/Bzih8DWCeOs/s1600/%25D0%259A%25D0%25B0%25D1%2580%25D1%2582%25D0%25BE%25D1%2587%25D0%25BA%25D0%25B0-%25D0%2591%25D1%2583%25D0%25BA%25D0%25B2%25D0%25B0-%25D0%259E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t="57772" r="48418" b="7571"/>
          <a:stretch/>
        </p:blipFill>
        <p:spPr bwMode="auto">
          <a:xfrm>
            <a:off x="838200" y="1120619"/>
            <a:ext cx="3468080" cy="38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99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lh6.googleusercontent.com/-IKwLmtofnNg/TXjRG2i6_TI/AAAAAAAAGqQ/Bzih8DWCeOs/s1600/%25D0%259A%25D0%25B0%25D1%2580%25D1%2582%25D0%25BE%25D1%2587%25D0%25BA%25D0%25B0-%25D0%2591%25D1%2583%25D0%25BA%25D0%25B2%25D0%25B0-%25D0%259E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t="57772" r="48418" b="7571"/>
          <a:stretch/>
        </p:blipFill>
        <p:spPr bwMode="auto">
          <a:xfrm>
            <a:off x="838200" y="1120619"/>
            <a:ext cx="3468080" cy="38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lh4.googleusercontent.com/-1m9CqiNzrsk/TXjSku1x7HI/AAAAAAAAGqk/EtnHBrLsXk8/s1600/%25D0%259A%25D0%25B0%25D1%2580%25D1%2582%25D0%25BE%25D1%2587%25D0%25BA%25D0%25B0-%25D0%2591%25D1%2583%25D0%25BA%25D0%25B2%25D0%25B0-%25D0%25A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" t="54340" r="46167" b="11638"/>
          <a:stretch/>
        </p:blipFill>
        <p:spPr bwMode="auto">
          <a:xfrm>
            <a:off x="4932040" y="1192153"/>
            <a:ext cx="3306856" cy="382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84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http://img-fotki.yandex.ru/get/9507/47407354.d0c/0_150b8e_4c68146c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284984"/>
            <a:ext cx="2475525" cy="263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04664"/>
            <a:ext cx="3005137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074" y="3861048"/>
            <a:ext cx="1798637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9" descr="http://eloramarketing.com/images/55e888d9e936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074" y="404664"/>
            <a:ext cx="21431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99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132</TotalTime>
  <Words>11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«Звук 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Малышок</dc:creator>
  <cp:lastModifiedBy>Пользователь</cp:lastModifiedBy>
  <cp:revision>15</cp:revision>
  <dcterms:created xsi:type="dcterms:W3CDTF">2015-11-17T16:02:51Z</dcterms:created>
  <dcterms:modified xsi:type="dcterms:W3CDTF">2016-01-31T17:03:52Z</dcterms:modified>
</cp:coreProperties>
</file>