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0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7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9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6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5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2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2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005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latin typeface="Bookman Old Style" panose="02050604050505020204" pitchFamily="18" charset="0"/>
              </a:rPr>
              <a:t>«Звук Т»</a:t>
            </a:r>
            <a:endParaRPr lang="ru-RU" sz="96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68818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Garamond" panose="02020404030301010803" pitchFamily="18" charset="0"/>
              </a:rPr>
              <a:t>Старшая </a:t>
            </a:r>
            <a:r>
              <a:rPr lang="ru-RU" sz="3600" dirty="0" smtClean="0">
                <a:latin typeface="Garamond" panose="02020404030301010803" pitchFamily="18" charset="0"/>
              </a:rPr>
              <a:t>группа</a:t>
            </a:r>
          </a:p>
          <a:p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Составила учитель-логопед </a:t>
            </a:r>
          </a:p>
          <a:p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Нубарян И.А.</a:t>
            </a:r>
          </a:p>
          <a:p>
            <a:endParaRPr lang="ru-RU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5/08/13/146687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01" y="548680"/>
            <a:ext cx="34977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7201" y="5589240"/>
            <a:ext cx="1074719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88735" y="5589240"/>
            <a:ext cx="1074719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00270" y="5585373"/>
            <a:ext cx="1074719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67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data-agents.co.uk/wp-content/uploads/2015/04/axe-42591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30" y="620688"/>
            <a:ext cx="411795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5445224"/>
            <a:ext cx="122413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40424" y="5445224"/>
            <a:ext cx="122413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7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1001freedownloads.com/vector/thumb/146511/TheresaKnott_Red_Sh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6" y="4766001"/>
            <a:ext cx="1564838" cy="15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1001freedownloads.com/vector/thumb/146511/TheresaKnott_Red_Sh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33" y="4766001"/>
            <a:ext cx="1582722" cy="1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data-agents.co.uk/wp-content/uploads/2015/04/axe-4259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63" y="2676738"/>
            <a:ext cx="1676993" cy="17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0216"/>
            <a:ext cx="1851382" cy="255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54374"/>
            <a:ext cx="1729778" cy="16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4" y="842306"/>
            <a:ext cx="2903889" cy="1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://detskiy-journal.ru/wp-content/uploads/2014/02/kartinki-zveri-klip-art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45" y="2780928"/>
            <a:ext cx="2753620" cy="19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image.noelshack.com/fichiers/2012/36/1346753725-avion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81" y="4072456"/>
            <a:ext cx="2848499" cy="21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29220.vk.me/v629220207/15d0/VYne09ey-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01" t="6699" r="7440"/>
          <a:stretch/>
        </p:blipFill>
        <p:spPr bwMode="auto">
          <a:xfrm>
            <a:off x="539552" y="393034"/>
            <a:ext cx="8208912" cy="603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4385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7655"/>
            <a:ext cx="354444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397" y="404664"/>
            <a:ext cx="3889206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</a:t>
            </a:r>
            <a:endParaRPr lang="ru-RU" sz="4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7079" y="3832867"/>
            <a:ext cx="2177453" cy="2088232"/>
          </a:xfrm>
          <a:prstGeom prst="ellipse">
            <a:avLst/>
          </a:prstGeom>
          <a:solidFill>
            <a:srgbClr val="FF0000"/>
          </a:solidFill>
          <a:ln w="42500" cap="flat" cmpd="sng" algn="ctr">
            <a:solidFill>
              <a:srgbClr val="9F29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43998" y="3739413"/>
            <a:ext cx="2088232" cy="2088232"/>
          </a:xfrm>
          <a:prstGeom prst="ellipse">
            <a:avLst/>
          </a:prstGeom>
          <a:solidFill>
            <a:srgbClr val="0020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ln>
                <a:solidFill>
                  <a:prstClr val="black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4127" y="569314"/>
            <a:ext cx="21804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70047" y="568356"/>
            <a:ext cx="203613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2645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7079" y="3832867"/>
            <a:ext cx="2177453" cy="2088232"/>
          </a:xfrm>
          <a:prstGeom prst="ellipse">
            <a:avLst/>
          </a:prstGeom>
          <a:solidFill>
            <a:srgbClr val="FF0000"/>
          </a:solidFill>
          <a:ln w="42500" cap="flat" cmpd="sng" algn="ctr">
            <a:solidFill>
              <a:srgbClr val="9F29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43998" y="3739413"/>
            <a:ext cx="2088232" cy="2088232"/>
          </a:xfrm>
          <a:prstGeom prst="ellipse">
            <a:avLst/>
          </a:prstGeom>
          <a:solidFill>
            <a:srgbClr val="0020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ln>
                <a:solidFill>
                  <a:prstClr val="black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0382" y="569314"/>
            <a:ext cx="190789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У</a:t>
            </a:r>
            <a:endParaRPr lang="ru-RU" sz="20000" b="1" dirty="0">
              <a:ln w="10541" cmpd="sng">
                <a:solidFill>
                  <a:srgbClr val="629DD1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0047" y="568356"/>
            <a:ext cx="203613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7075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96086" y="3724239"/>
            <a:ext cx="2177453" cy="2088232"/>
          </a:xfrm>
          <a:prstGeom prst="ellipse">
            <a:avLst/>
          </a:prstGeom>
          <a:solidFill>
            <a:srgbClr val="FF0000"/>
          </a:solidFill>
          <a:ln w="42500" cap="flat" cmpd="sng" algn="ctr">
            <a:solidFill>
              <a:srgbClr val="9F29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67744" y="3748541"/>
            <a:ext cx="2088232" cy="2088232"/>
          </a:xfrm>
          <a:prstGeom prst="ellipse">
            <a:avLst/>
          </a:prstGeom>
          <a:solidFill>
            <a:srgbClr val="0020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ln>
                <a:solidFill>
                  <a:prstClr val="black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6262" y="569314"/>
            <a:ext cx="203613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64704" y="556293"/>
            <a:ext cx="21804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1883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s.co/cliparts/qTB/XRe/qTBXRe86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7056784" cy="40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1860" y="5229200"/>
            <a:ext cx="1656184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rachot.net/images/category_images/baby-25388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6328"/>
            <a:ext cx="450872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5445224"/>
            <a:ext cx="164229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0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«Звук 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2015-12-15T15:46:05Z</dcterms:created>
  <dcterms:modified xsi:type="dcterms:W3CDTF">2016-01-31T12:17:29Z</dcterms:modified>
</cp:coreProperties>
</file>