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B7871-0D06-4674-AAF9-86C8C6EB26F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84EC8F-0690-421A-B168-2AE9A6983D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581128"/>
            <a:ext cx="6553200" cy="7200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Старшая группа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учитель-логопед 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Нубарян И.А.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«звук</a:t>
            </a:r>
            <a:r>
              <a:rPr lang="ru-RU" dirty="0" smtClean="0"/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П»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5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Это что за старичок сеть повесил на крючок?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funforkids.ru/pictures/spider/spider00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1803"/>
            <a:ext cx="6768752" cy="48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65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Папе носит он газеты, мне – от бабушки приветы. </a:t>
            </a:r>
          </a:p>
        </p:txBody>
      </p:sp>
      <p:pic>
        <p:nvPicPr>
          <p:cNvPr id="2050" name="Picture 2" descr="http://cliparts.co/cliparts/8cx/n5q/8cxn5q79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531537" cy="50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Arial"/>
              </a:rPr>
              <a:t>Кто имеет пятачок, не зажатый в кулачок?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Arial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На ногах его копытца, ест и пьёт он из корытца.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6" name="Picture 4" descr="http://img0.liveinternet.ru/images/attach/c/11/116/826/116826340________0005__8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6388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Самовар пыхтит 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/>
                <a:cs typeface="Times New Roman"/>
              </a:rPr>
              <a:t>П-п-п...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077267" cy="42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432040" cy="446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4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113</TotalTime>
  <Words>45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«звук П»</vt:lpstr>
      <vt:lpstr>Это что за старичок сеть повесил на крючок? </vt:lpstr>
      <vt:lpstr>Папе носит он газеты, мне – от бабушки приветы. </vt:lpstr>
      <vt:lpstr>Кто имеет пятачок, не зажатый в кулачок? На ногах его копытца, ест и пьёт он из корытца. </vt:lpstr>
      <vt:lpstr>Самовар пыхтит : П-п-п...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2015-11-10T15:06:23Z</dcterms:created>
  <dcterms:modified xsi:type="dcterms:W3CDTF">2016-01-31T12:16:30Z</dcterms:modified>
</cp:coreProperties>
</file>