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5" r:id="rId4"/>
    <p:sldId id="259" r:id="rId5"/>
    <p:sldId id="263" r:id="rId6"/>
    <p:sldId id="290" r:id="rId7"/>
    <p:sldId id="291" r:id="rId8"/>
    <p:sldId id="270" r:id="rId9"/>
    <p:sldId id="292" r:id="rId10"/>
    <p:sldId id="293" r:id="rId11"/>
    <p:sldId id="275" r:id="rId12"/>
    <p:sldId id="294" r:id="rId13"/>
    <p:sldId id="295" r:id="rId14"/>
    <p:sldId id="272" r:id="rId15"/>
    <p:sldId id="296" r:id="rId16"/>
    <p:sldId id="297" r:id="rId17"/>
    <p:sldId id="287" r:id="rId18"/>
    <p:sldId id="298" r:id="rId19"/>
    <p:sldId id="289" r:id="rId20"/>
    <p:sldId id="29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715"/>
    <a:srgbClr val="020306"/>
    <a:srgbClr val="0E1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585F3-1A66-4907-B97B-C5044CEEEC0B}" type="datetimeFigureOut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31.01.2016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4BFDB-5D6F-49E4-8ED9-45E9FA39C0AD}" type="slidenum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0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585F3-1A66-4907-B97B-C5044CEEEC0B}" type="datetimeFigureOut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31.01.2016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4BFDB-5D6F-49E4-8ED9-45E9FA39C0AD}" type="slidenum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7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585F3-1A66-4907-B97B-C5044CEEEC0B}" type="datetimeFigureOut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31.01.2016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4BFDB-5D6F-49E4-8ED9-45E9FA39C0AD}" type="slidenum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3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585F3-1A66-4907-B97B-C5044CEEEC0B}" type="datetimeFigureOut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31.01.2016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4BFDB-5D6F-49E4-8ED9-45E9FA39C0AD}" type="slidenum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3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585F3-1A66-4907-B97B-C5044CEEEC0B}" type="datetimeFigureOut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31.01.2016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4BFDB-5D6F-49E4-8ED9-45E9FA39C0AD}" type="slidenum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9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585F3-1A66-4907-B97B-C5044CEEEC0B}" type="datetimeFigureOut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31.01.2016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4BFDB-5D6F-49E4-8ED9-45E9FA39C0AD}" type="slidenum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6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585F3-1A66-4907-B97B-C5044CEEEC0B}" type="datetimeFigureOut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31.01.2016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4BFDB-5D6F-49E4-8ED9-45E9FA39C0AD}" type="slidenum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5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585F3-1A66-4907-B97B-C5044CEEEC0B}" type="datetimeFigureOut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31.01.2016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4BFDB-5D6F-49E4-8ED9-45E9FA39C0AD}" type="slidenum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2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585F3-1A66-4907-B97B-C5044CEEEC0B}" type="datetimeFigureOut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31.01.2016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4BFDB-5D6F-49E4-8ED9-45E9FA39C0AD}" type="slidenum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2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585F3-1A66-4907-B97B-C5044CEEEC0B}" type="datetimeFigureOut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31.01.2016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4BFDB-5D6F-49E4-8ED9-45E9FA39C0AD}" type="slidenum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5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585F3-1A66-4907-B97B-C5044CEEEC0B}" type="datetimeFigureOut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31.01.2016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4BFDB-5D6F-49E4-8ED9-45E9FA39C0AD}" type="slidenum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005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5D585F3-1A66-4907-B97B-C5044CEEEC0B}" type="datetimeFigureOut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31.01.2016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914BFDB-5D6F-49E4-8ED9-45E9FA39C0AD}" type="slidenum">
              <a:rPr lang="ru-RU" smtClean="0">
                <a:solidFill>
                  <a:srgbClr val="ACCBF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90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0E1C0E"/>
                </a:solidFill>
                <a:latin typeface="Bookman Old Style" panose="02050604050505020204" pitchFamily="18" charset="0"/>
              </a:rPr>
              <a:t>«Звук </a:t>
            </a:r>
            <a:r>
              <a:rPr lang="ru-RU" sz="9600" dirty="0" err="1" smtClean="0">
                <a:solidFill>
                  <a:srgbClr val="0E1C0E"/>
                </a:solidFill>
                <a:latin typeface="Bookman Old Style" panose="02050604050505020204" pitchFamily="18" charset="0"/>
              </a:rPr>
              <a:t>Кь</a:t>
            </a:r>
            <a:r>
              <a:rPr lang="ru-RU" sz="9600" dirty="0" smtClean="0">
                <a:solidFill>
                  <a:srgbClr val="0E1C0E"/>
                </a:solidFill>
                <a:latin typeface="Bookman Old Style" panose="02050604050505020204" pitchFamily="18" charset="0"/>
              </a:rPr>
              <a:t>»</a:t>
            </a:r>
            <a:endParaRPr lang="ru-RU" sz="9600" dirty="0">
              <a:solidFill>
                <a:srgbClr val="0E1C0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8322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Bookman Old Style" panose="02050604050505020204" pitchFamily="18" charset="0"/>
              </a:rPr>
              <a:t>Старшая </a:t>
            </a:r>
            <a:r>
              <a:rPr lang="ru-RU" sz="3600" dirty="0" smtClean="0">
                <a:latin typeface="Bookman Old Style" panose="02050604050505020204" pitchFamily="18" charset="0"/>
              </a:rPr>
              <a:t>группа</a:t>
            </a:r>
          </a:p>
          <a:p>
            <a:r>
              <a:rPr lang="ru-RU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Составила учитель-логопед </a:t>
            </a:r>
          </a:p>
          <a:p>
            <a:r>
              <a:rPr lang="ru-RU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Нубарян И.А.</a:t>
            </a:r>
          </a:p>
          <a:p>
            <a:endParaRPr lang="ru-RU" sz="3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17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533040"/>
              </p:ext>
            </p:extLst>
          </p:nvPr>
        </p:nvGraphicFramePr>
        <p:xfrm>
          <a:off x="2374490" y="4439265"/>
          <a:ext cx="4542504" cy="1445341"/>
        </p:xfrm>
        <a:graphic>
          <a:graphicData uri="http://schemas.openxmlformats.org/drawingml/2006/table">
            <a:tbl>
              <a:tblPr/>
              <a:tblGrid>
                <a:gridCol w="4542504"/>
              </a:tblGrid>
              <a:tr h="14453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62981" y="4424516"/>
          <a:ext cx="4439264" cy="1489587"/>
        </p:xfrm>
        <a:graphic>
          <a:graphicData uri="http://schemas.openxmlformats.org/drawingml/2006/table">
            <a:tbl>
              <a:tblPr/>
              <a:tblGrid>
                <a:gridCol w="4439264"/>
              </a:tblGrid>
              <a:tr h="14895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602662"/>
              </p:ext>
            </p:extLst>
          </p:nvPr>
        </p:nvGraphicFramePr>
        <p:xfrm>
          <a:off x="2194113" y="4077072"/>
          <a:ext cx="4943871" cy="15121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7957"/>
                <a:gridCol w="1647957"/>
                <a:gridCol w="1647957"/>
              </a:tblGrid>
              <a:tr h="151216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5053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996208" y="6021288"/>
            <a:ext cx="1584176" cy="0"/>
          </a:xfrm>
          <a:prstGeom prst="line">
            <a:avLst/>
          </a:prstGeom>
          <a:ln w="76200">
            <a:solidFill>
              <a:srgbClr val="030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16016" y="6021288"/>
            <a:ext cx="1584176" cy="0"/>
          </a:xfrm>
          <a:prstGeom prst="line">
            <a:avLst/>
          </a:prstGeom>
          <a:ln w="76200">
            <a:solidFill>
              <a:srgbClr val="030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048913"/>
              </p:ext>
            </p:extLst>
          </p:nvPr>
        </p:nvGraphicFramePr>
        <p:xfrm>
          <a:off x="2374490" y="4439265"/>
          <a:ext cx="4542504" cy="1445341"/>
        </p:xfrm>
        <a:graphic>
          <a:graphicData uri="http://schemas.openxmlformats.org/drawingml/2006/table">
            <a:tbl>
              <a:tblPr/>
              <a:tblGrid>
                <a:gridCol w="4542504"/>
              </a:tblGrid>
              <a:tr h="14453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62981" y="4424516"/>
          <a:ext cx="4439264" cy="1489587"/>
        </p:xfrm>
        <a:graphic>
          <a:graphicData uri="http://schemas.openxmlformats.org/drawingml/2006/table">
            <a:tbl>
              <a:tblPr/>
              <a:tblGrid>
                <a:gridCol w="4439264"/>
              </a:tblGrid>
              <a:tr h="14895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441558"/>
              </p:ext>
            </p:extLst>
          </p:nvPr>
        </p:nvGraphicFramePr>
        <p:xfrm>
          <a:off x="2235039" y="4005064"/>
          <a:ext cx="4943871" cy="15121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7957"/>
                <a:gridCol w="1647957"/>
                <a:gridCol w="1647957"/>
              </a:tblGrid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9" descr="http://i54.fastpic.ru/big/2013/0121/2a/88341a91585dddf90f906d369b00092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4704"/>
            <a:ext cx="3726334" cy="277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5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184386"/>
              </p:ext>
            </p:extLst>
          </p:nvPr>
        </p:nvGraphicFramePr>
        <p:xfrm>
          <a:off x="2374490" y="4439265"/>
          <a:ext cx="4542504" cy="1445341"/>
        </p:xfrm>
        <a:graphic>
          <a:graphicData uri="http://schemas.openxmlformats.org/drawingml/2006/table">
            <a:tbl>
              <a:tblPr/>
              <a:tblGrid>
                <a:gridCol w="4542504"/>
              </a:tblGrid>
              <a:tr h="14453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62981" y="4424516"/>
          <a:ext cx="4439264" cy="1489587"/>
        </p:xfrm>
        <a:graphic>
          <a:graphicData uri="http://schemas.openxmlformats.org/drawingml/2006/table">
            <a:tbl>
              <a:tblPr/>
              <a:tblGrid>
                <a:gridCol w="4439264"/>
              </a:tblGrid>
              <a:tr h="14895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1572"/>
              </p:ext>
            </p:extLst>
          </p:nvPr>
        </p:nvGraphicFramePr>
        <p:xfrm>
          <a:off x="2235039" y="4005064"/>
          <a:ext cx="4943871" cy="15121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7957"/>
                <a:gridCol w="1647957"/>
                <a:gridCol w="1647957"/>
              </a:tblGrid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9" descr="http://i54.fastpic.ru/big/2013/0121/2a/88341a91585dddf90f906d369b00092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4704"/>
            <a:ext cx="3726334" cy="277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1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893438"/>
              </p:ext>
            </p:extLst>
          </p:nvPr>
        </p:nvGraphicFramePr>
        <p:xfrm>
          <a:off x="2374490" y="4439265"/>
          <a:ext cx="4542504" cy="1445341"/>
        </p:xfrm>
        <a:graphic>
          <a:graphicData uri="http://schemas.openxmlformats.org/drawingml/2006/table">
            <a:tbl>
              <a:tblPr/>
              <a:tblGrid>
                <a:gridCol w="4542504"/>
              </a:tblGrid>
              <a:tr h="14453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83690"/>
              </p:ext>
            </p:extLst>
          </p:nvPr>
        </p:nvGraphicFramePr>
        <p:xfrm>
          <a:off x="2462981" y="4424516"/>
          <a:ext cx="4439264" cy="1489587"/>
        </p:xfrm>
        <a:graphic>
          <a:graphicData uri="http://schemas.openxmlformats.org/drawingml/2006/table">
            <a:tbl>
              <a:tblPr/>
              <a:tblGrid>
                <a:gridCol w="4439264"/>
              </a:tblGrid>
              <a:tr h="14895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149508"/>
              </p:ext>
            </p:extLst>
          </p:nvPr>
        </p:nvGraphicFramePr>
        <p:xfrm>
          <a:off x="2235039" y="4005064"/>
          <a:ext cx="4943871" cy="15121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7957"/>
                <a:gridCol w="1647957"/>
                <a:gridCol w="1647957"/>
              </a:tblGrid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" name="Picture 9" descr="http://i54.fastpic.ru/big/2013/0121/2a/88341a91585dddf90f906d369b00092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4704"/>
            <a:ext cx="3726334" cy="277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996208" y="6021288"/>
            <a:ext cx="1584176" cy="0"/>
          </a:xfrm>
          <a:prstGeom prst="line">
            <a:avLst/>
          </a:prstGeom>
          <a:ln w="76200">
            <a:solidFill>
              <a:srgbClr val="030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732784" y="6021288"/>
            <a:ext cx="1584176" cy="0"/>
          </a:xfrm>
          <a:prstGeom prst="line">
            <a:avLst/>
          </a:prstGeom>
          <a:ln w="76200">
            <a:solidFill>
              <a:srgbClr val="030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9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831454"/>
              </p:ext>
            </p:extLst>
          </p:nvPr>
        </p:nvGraphicFramePr>
        <p:xfrm>
          <a:off x="2374490" y="4439265"/>
          <a:ext cx="4542504" cy="1445341"/>
        </p:xfrm>
        <a:graphic>
          <a:graphicData uri="http://schemas.openxmlformats.org/drawingml/2006/table">
            <a:tbl>
              <a:tblPr/>
              <a:tblGrid>
                <a:gridCol w="4542504"/>
              </a:tblGrid>
              <a:tr h="14453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62981" y="4424516"/>
          <a:ext cx="4439264" cy="1489587"/>
        </p:xfrm>
        <a:graphic>
          <a:graphicData uri="http://schemas.openxmlformats.org/drawingml/2006/table">
            <a:tbl>
              <a:tblPr/>
              <a:tblGrid>
                <a:gridCol w="4439264"/>
              </a:tblGrid>
              <a:tr h="14895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124033"/>
              </p:ext>
            </p:extLst>
          </p:nvPr>
        </p:nvGraphicFramePr>
        <p:xfrm>
          <a:off x="2195736" y="4149080"/>
          <a:ext cx="4943871" cy="15121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7957"/>
                <a:gridCol w="1647957"/>
                <a:gridCol w="1647957"/>
              </a:tblGrid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3174169" cy="285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7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591581"/>
              </p:ext>
            </p:extLst>
          </p:nvPr>
        </p:nvGraphicFramePr>
        <p:xfrm>
          <a:off x="2374490" y="4439265"/>
          <a:ext cx="4542504" cy="1445341"/>
        </p:xfrm>
        <a:graphic>
          <a:graphicData uri="http://schemas.openxmlformats.org/drawingml/2006/table">
            <a:tbl>
              <a:tblPr/>
              <a:tblGrid>
                <a:gridCol w="4542504"/>
              </a:tblGrid>
              <a:tr h="14453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62981" y="4424516"/>
          <a:ext cx="4439264" cy="1489587"/>
        </p:xfrm>
        <a:graphic>
          <a:graphicData uri="http://schemas.openxmlformats.org/drawingml/2006/table">
            <a:tbl>
              <a:tblPr/>
              <a:tblGrid>
                <a:gridCol w="4439264"/>
              </a:tblGrid>
              <a:tr h="14895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742667"/>
              </p:ext>
            </p:extLst>
          </p:nvPr>
        </p:nvGraphicFramePr>
        <p:xfrm>
          <a:off x="2195736" y="4149080"/>
          <a:ext cx="4943871" cy="15121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7957"/>
                <a:gridCol w="1647957"/>
                <a:gridCol w="1647957"/>
              </a:tblGrid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3174169" cy="285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64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112646"/>
              </p:ext>
            </p:extLst>
          </p:nvPr>
        </p:nvGraphicFramePr>
        <p:xfrm>
          <a:off x="2374490" y="4439265"/>
          <a:ext cx="4542504" cy="1445341"/>
        </p:xfrm>
        <a:graphic>
          <a:graphicData uri="http://schemas.openxmlformats.org/drawingml/2006/table">
            <a:tbl>
              <a:tblPr/>
              <a:tblGrid>
                <a:gridCol w="4542504"/>
              </a:tblGrid>
              <a:tr h="14453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56926"/>
              </p:ext>
            </p:extLst>
          </p:nvPr>
        </p:nvGraphicFramePr>
        <p:xfrm>
          <a:off x="2462981" y="4424516"/>
          <a:ext cx="4439264" cy="1596772"/>
        </p:xfrm>
        <a:graphic>
          <a:graphicData uri="http://schemas.openxmlformats.org/drawingml/2006/table">
            <a:tbl>
              <a:tblPr/>
              <a:tblGrid>
                <a:gridCol w="4439264"/>
              </a:tblGrid>
              <a:tr h="15967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614531"/>
              </p:ext>
            </p:extLst>
          </p:nvPr>
        </p:nvGraphicFramePr>
        <p:xfrm>
          <a:off x="2195736" y="4149080"/>
          <a:ext cx="4943871" cy="15121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7957"/>
                <a:gridCol w="1647957"/>
                <a:gridCol w="1647957"/>
              </a:tblGrid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3174169" cy="285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979712" y="6011890"/>
            <a:ext cx="1584176" cy="0"/>
          </a:xfrm>
          <a:prstGeom prst="line">
            <a:avLst/>
          </a:prstGeom>
          <a:ln w="76200">
            <a:solidFill>
              <a:srgbClr val="030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51920" y="6021288"/>
            <a:ext cx="1584176" cy="0"/>
          </a:xfrm>
          <a:prstGeom prst="line">
            <a:avLst/>
          </a:prstGeom>
          <a:ln w="76200">
            <a:solidFill>
              <a:srgbClr val="030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24128" y="6011890"/>
            <a:ext cx="1584176" cy="0"/>
          </a:xfrm>
          <a:prstGeom prst="line">
            <a:avLst/>
          </a:prstGeom>
          <a:ln w="76200">
            <a:solidFill>
              <a:srgbClr val="030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6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6802" y="2132856"/>
            <a:ext cx="540060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54857" y="563196"/>
            <a:ext cx="10839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>
                <a:ln w="10541" cmpd="sng">
                  <a:solidFill>
                    <a:srgbClr val="629DD1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38807" y="551205"/>
            <a:ext cx="11416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>
                <a:ln w="10541" cmpd="sng">
                  <a:solidFill>
                    <a:srgbClr val="629DD1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81643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4857" y="563196"/>
            <a:ext cx="10839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>
                <a:ln w="10541" cmpd="sng">
                  <a:solidFill>
                    <a:srgbClr val="629DD1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38807" y="551205"/>
            <a:ext cx="11416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>
                <a:ln w="10541" cmpd="sng">
                  <a:solidFill>
                    <a:srgbClr val="629DD1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91" y="2140946"/>
            <a:ext cx="50958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80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6802" y="2132856"/>
            <a:ext cx="540060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54857" y="563196"/>
            <a:ext cx="10839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>
                <a:ln w="10541" cmpd="sng">
                  <a:solidFill>
                    <a:srgbClr val="629DD1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04342" y="551205"/>
            <a:ext cx="12105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rgbClr val="629DD1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И</a:t>
            </a:r>
            <a:endParaRPr lang="ru-RU" sz="9600" b="1" dirty="0">
              <a:ln w="10541" cmpd="sng">
                <a:solidFill>
                  <a:srgbClr val="629DD1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64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lib.ru/books1/1/0215/image11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5" y="617442"/>
            <a:ext cx="8395528" cy="56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капли вод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75656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591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4857" y="563196"/>
            <a:ext cx="10839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>
                <a:ln w="10541" cmpd="sng">
                  <a:solidFill>
                    <a:srgbClr val="629DD1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04342" y="551205"/>
            <a:ext cx="12105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rgbClr val="629DD1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И</a:t>
            </a:r>
            <a:endParaRPr lang="ru-RU" sz="9600" b="1" dirty="0">
              <a:ln w="10541" cmpd="sng">
                <a:solidFill>
                  <a:srgbClr val="629DD1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582" y="2276872"/>
            <a:ext cx="51244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31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5" y="620688"/>
            <a:ext cx="84867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512051"/>
            <a:ext cx="33051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2640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9911" y="0"/>
            <a:ext cx="3266688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К</a:t>
            </a:r>
            <a:endParaRPr lang="ru-RU" sz="4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3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677881"/>
              </p:ext>
            </p:extLst>
          </p:nvPr>
        </p:nvGraphicFramePr>
        <p:xfrm>
          <a:off x="2374490" y="4439265"/>
          <a:ext cx="4542504" cy="1445341"/>
        </p:xfrm>
        <a:graphic>
          <a:graphicData uri="http://schemas.openxmlformats.org/drawingml/2006/table">
            <a:tbl>
              <a:tblPr/>
              <a:tblGrid>
                <a:gridCol w="4542504"/>
              </a:tblGrid>
              <a:tr h="14453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62981" y="4424516"/>
          <a:ext cx="4439264" cy="1489587"/>
        </p:xfrm>
        <a:graphic>
          <a:graphicData uri="http://schemas.openxmlformats.org/drawingml/2006/table">
            <a:tbl>
              <a:tblPr/>
              <a:tblGrid>
                <a:gridCol w="4439264"/>
              </a:tblGrid>
              <a:tr h="14895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381089"/>
              </p:ext>
            </p:extLst>
          </p:nvPr>
        </p:nvGraphicFramePr>
        <p:xfrm>
          <a:off x="2195736" y="4005064"/>
          <a:ext cx="4943871" cy="15121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7957"/>
                <a:gridCol w="1647957"/>
                <a:gridCol w="1647957"/>
              </a:tblGrid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2" descr="http://img-fotki.yandex.ru/get/5311/34907849.4/0_73ffe_6c6a4d0a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3960440" cy="319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189483"/>
              </p:ext>
            </p:extLst>
          </p:nvPr>
        </p:nvGraphicFramePr>
        <p:xfrm>
          <a:off x="2374490" y="4439265"/>
          <a:ext cx="4542504" cy="1445341"/>
        </p:xfrm>
        <a:graphic>
          <a:graphicData uri="http://schemas.openxmlformats.org/drawingml/2006/table">
            <a:tbl>
              <a:tblPr/>
              <a:tblGrid>
                <a:gridCol w="4542504"/>
              </a:tblGrid>
              <a:tr h="14453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62981" y="4424516"/>
          <a:ext cx="4439264" cy="1489587"/>
        </p:xfrm>
        <a:graphic>
          <a:graphicData uri="http://schemas.openxmlformats.org/drawingml/2006/table">
            <a:tbl>
              <a:tblPr/>
              <a:tblGrid>
                <a:gridCol w="4439264"/>
              </a:tblGrid>
              <a:tr h="14895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032942"/>
              </p:ext>
            </p:extLst>
          </p:nvPr>
        </p:nvGraphicFramePr>
        <p:xfrm>
          <a:off x="2195736" y="4005064"/>
          <a:ext cx="4943871" cy="15121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7957"/>
                <a:gridCol w="1647957"/>
                <a:gridCol w="1647957"/>
              </a:tblGrid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2" descr="http://img-fotki.yandex.ru/get/5311/34907849.4/0_73ffe_6c6a4d0a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3960440" cy="319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06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206668"/>
              </p:ext>
            </p:extLst>
          </p:nvPr>
        </p:nvGraphicFramePr>
        <p:xfrm>
          <a:off x="2374490" y="4439265"/>
          <a:ext cx="4542504" cy="1445341"/>
        </p:xfrm>
        <a:graphic>
          <a:graphicData uri="http://schemas.openxmlformats.org/drawingml/2006/table">
            <a:tbl>
              <a:tblPr/>
              <a:tblGrid>
                <a:gridCol w="4542504"/>
              </a:tblGrid>
              <a:tr h="14453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62981" y="4424516"/>
          <a:ext cx="4439264" cy="1489587"/>
        </p:xfrm>
        <a:graphic>
          <a:graphicData uri="http://schemas.openxmlformats.org/drawingml/2006/table">
            <a:tbl>
              <a:tblPr/>
              <a:tblGrid>
                <a:gridCol w="4439264"/>
              </a:tblGrid>
              <a:tr h="14895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603053"/>
              </p:ext>
            </p:extLst>
          </p:nvPr>
        </p:nvGraphicFramePr>
        <p:xfrm>
          <a:off x="2195736" y="4005064"/>
          <a:ext cx="4943871" cy="15121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7957"/>
                <a:gridCol w="1647957"/>
                <a:gridCol w="1647957"/>
              </a:tblGrid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2" descr="http://img-fotki.yandex.ru/get/5311/34907849.4/0_73ffe_6c6a4d0a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3960440" cy="319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635896" y="6021288"/>
            <a:ext cx="1584176" cy="0"/>
          </a:xfrm>
          <a:prstGeom prst="line">
            <a:avLst/>
          </a:prstGeom>
          <a:ln w="76200">
            <a:solidFill>
              <a:srgbClr val="030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0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754177"/>
              </p:ext>
            </p:extLst>
          </p:nvPr>
        </p:nvGraphicFramePr>
        <p:xfrm>
          <a:off x="2374490" y="4439265"/>
          <a:ext cx="4542504" cy="1445341"/>
        </p:xfrm>
        <a:graphic>
          <a:graphicData uri="http://schemas.openxmlformats.org/drawingml/2006/table">
            <a:tbl>
              <a:tblPr/>
              <a:tblGrid>
                <a:gridCol w="4542504"/>
              </a:tblGrid>
              <a:tr h="14453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62981" y="4424516"/>
          <a:ext cx="4439264" cy="1489587"/>
        </p:xfrm>
        <a:graphic>
          <a:graphicData uri="http://schemas.openxmlformats.org/drawingml/2006/table">
            <a:tbl>
              <a:tblPr/>
              <a:tblGrid>
                <a:gridCol w="4439264"/>
              </a:tblGrid>
              <a:tr h="14895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155955"/>
              </p:ext>
            </p:extLst>
          </p:nvPr>
        </p:nvGraphicFramePr>
        <p:xfrm>
          <a:off x="2194113" y="4077072"/>
          <a:ext cx="4943871" cy="15121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7957"/>
                <a:gridCol w="1647957"/>
                <a:gridCol w="1647957"/>
              </a:tblGrid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5053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74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719347"/>
              </p:ext>
            </p:extLst>
          </p:nvPr>
        </p:nvGraphicFramePr>
        <p:xfrm>
          <a:off x="2374490" y="4439265"/>
          <a:ext cx="4542504" cy="1445341"/>
        </p:xfrm>
        <a:graphic>
          <a:graphicData uri="http://schemas.openxmlformats.org/drawingml/2006/table">
            <a:tbl>
              <a:tblPr/>
              <a:tblGrid>
                <a:gridCol w="4542504"/>
              </a:tblGrid>
              <a:tr h="14453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62981" y="4424516"/>
          <a:ext cx="4439264" cy="1489587"/>
        </p:xfrm>
        <a:graphic>
          <a:graphicData uri="http://schemas.openxmlformats.org/drawingml/2006/table">
            <a:tbl>
              <a:tblPr/>
              <a:tblGrid>
                <a:gridCol w="4439264"/>
              </a:tblGrid>
              <a:tr h="14895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730758"/>
              </p:ext>
            </p:extLst>
          </p:nvPr>
        </p:nvGraphicFramePr>
        <p:xfrm>
          <a:off x="2194113" y="4077072"/>
          <a:ext cx="4943871" cy="15121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7957"/>
                <a:gridCol w="1647957"/>
                <a:gridCol w="1647957"/>
              </a:tblGrid>
              <a:tr h="151216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5053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00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2">
      <a:dk1>
        <a:srgbClr val="568C11"/>
      </a:dk1>
      <a:lt1>
        <a:sysClr val="window" lastClr="FFFFFF"/>
      </a:lt1>
      <a:dk2>
        <a:srgbClr val="81D319"/>
      </a:dk2>
      <a:lt2>
        <a:srgbClr val="CAF297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20</Words>
  <Application>Microsoft Office PowerPoint</Application>
  <PresentationFormat>Экран (4:3)</PresentationFormat>
  <Paragraphs>13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«Звук Кь»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24</cp:revision>
  <dcterms:created xsi:type="dcterms:W3CDTF">2015-12-15T15:46:05Z</dcterms:created>
  <dcterms:modified xsi:type="dcterms:W3CDTF">2016-01-31T12:14:08Z</dcterms:modified>
</cp:coreProperties>
</file>