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65" r:id="rId5"/>
    <p:sldId id="264" r:id="rId6"/>
    <p:sldId id="257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034161-A188-4C6C-8F1D-DC393C76D824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051ECD-5C67-49E9-8AEE-F2EC8CC40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034161-A188-4C6C-8F1D-DC393C76D824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051ECD-5C67-49E9-8AEE-F2EC8CC40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034161-A188-4C6C-8F1D-DC393C76D824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051ECD-5C67-49E9-8AEE-F2EC8CC40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034161-A188-4C6C-8F1D-DC393C76D824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051ECD-5C67-49E9-8AEE-F2EC8CC40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034161-A188-4C6C-8F1D-DC393C76D824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051ECD-5C67-49E9-8AEE-F2EC8CC40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034161-A188-4C6C-8F1D-DC393C76D824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051ECD-5C67-49E9-8AEE-F2EC8CC40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034161-A188-4C6C-8F1D-DC393C76D824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051ECD-5C67-49E9-8AEE-F2EC8CC40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034161-A188-4C6C-8F1D-DC393C76D824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051ECD-5C67-49E9-8AEE-F2EC8CC40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034161-A188-4C6C-8F1D-DC393C76D824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051ECD-5C67-49E9-8AEE-F2EC8CC40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034161-A188-4C6C-8F1D-DC393C76D824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051ECD-5C67-49E9-8AEE-F2EC8CC40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034161-A188-4C6C-8F1D-DC393C76D824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051ECD-5C67-49E9-8AEE-F2EC8CC4021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7034161-A188-4C6C-8F1D-DC393C76D824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3051ECD-5C67-49E9-8AEE-F2EC8CC402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>
                <a:latin typeface="Bookman Old Style" panose="02050604050505020204" pitchFamily="18" charset="0"/>
              </a:rPr>
              <a:t>«Звуки А, У»</a:t>
            </a:r>
            <a:endParaRPr lang="ru-RU" sz="8000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Старшая группа</a:t>
            </a:r>
          </a:p>
          <a:p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Составила учитель-логопед </a:t>
            </a:r>
          </a:p>
          <a:p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Нубарян И.А.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46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5/05/28/137683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45" y="476672"/>
            <a:ext cx="2114087" cy="277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580112" y="1196752"/>
            <a:ext cx="1656184" cy="1553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3526646" cy="257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48324"/>
            <a:ext cx="850107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98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24025"/>
            <a:ext cx="3335337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6156176" y="2780928"/>
            <a:ext cx="1656184" cy="1584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77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9323" y="476672"/>
            <a:ext cx="4004685" cy="52168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33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333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505691"/>
            <a:ext cx="3331361" cy="5216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333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465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07379"/>
            <a:ext cx="2670518" cy="173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http://detsad-kitty.ru/uploads/posts/2011-03/1300626491_os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6" y="695962"/>
            <a:ext cx="2572048" cy="260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4.bp.blogspot.com/-KIBuVazsj44/UFoMgmqhGGI/AAAAAAAAAlY/mH2qZL86E_c/s1600/bocian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6570"/>
            <a:ext cx="2622356" cy="398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2.pic4you.ru/allimage/y2013/05-03/12216/343113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6370"/>
            <a:ext cx="2435645" cy="226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nicou.n.i.pic.centerblog.net/4e6wzwg9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61599"/>
            <a:ext cx="2532678" cy="343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14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5147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539" y="4149080"/>
            <a:ext cx="34861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s2.pic4you.ru/allimage/y2013/05-03/12216/34311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2288"/>
            <a:ext cx="4268947" cy="39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43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264699" cy="401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5184"/>
            <a:ext cx="351155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32040" y="5110584"/>
            <a:ext cx="3487737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12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clker.com/cliparts/7/1/5/4/12878705821624715823fishing_po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3702803" cy="439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91543"/>
            <a:ext cx="351155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744" y="4816415"/>
            <a:ext cx="34861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72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42.tinypic.com/156cw7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81" y="1052736"/>
            <a:ext cx="5682217" cy="145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59956"/>
            <a:ext cx="351155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70274"/>
            <a:ext cx="34861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5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108</TotalTime>
  <Words>15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«Звуки А, 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2015-10-20T16:36:24Z</dcterms:created>
  <dcterms:modified xsi:type="dcterms:W3CDTF">2016-01-31T16:46:10Z</dcterms:modified>
</cp:coreProperties>
</file>