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4C60FD-58E3-41F2-9335-A481D8A9912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«Звук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Старшая группа</a:t>
            </a:r>
          </a:p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Составила учитель-логопед </a:t>
            </a:r>
          </a:p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Нубарян И.А.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столе стоит апельсиновый сок.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4" y="1646420"/>
            <a:ext cx="8013616" cy="50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0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uthorstream.s3.amazonaws.com/content/1798753_6350325299421912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"/>
          <a:stretch/>
        </p:blipFill>
        <p:spPr bwMode="auto">
          <a:xfrm>
            <a:off x="539552" y="659990"/>
            <a:ext cx="8082508" cy="579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(А-а-а...)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www.playcast.ru/uploads/2015/05/28/13768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4032448" cy="52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78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417286" cy="43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19" y="1120778"/>
            <a:ext cx="3115791" cy="42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215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Возьми три палочки для А. Наклонились две сперва. </a:t>
            </a:r>
            <a:b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Ну а третья, посмотри, третья спряталась внутри.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699792" y="2060848"/>
            <a:ext cx="1656184" cy="3456384"/>
          </a:xfrm>
          <a:prstGeom prst="line">
            <a:avLst/>
          </a:prstGeom>
          <a:ln w="1270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55976" y="2060848"/>
            <a:ext cx="1800200" cy="345638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47864" y="4221088"/>
            <a:ext cx="2088232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458" y="1166842"/>
            <a:ext cx="81559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 </a:t>
            </a:r>
            <a:r>
              <a:rPr lang="ru-RU" sz="8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И  О  А  И  М  К  А  П  У О  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332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KIBuVazsj44/UFoMgmqhGGI/AAAAAAAAAlY/mH2qZL86E_c/s1600/bocia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" y="411679"/>
            <a:ext cx="2622356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2.pic4you.ru/allimage/y2013/05-03/12216/34311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435645" cy="22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34374.info/wp-content/uploads/2013/09/arbuz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717595" cy="27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icou.n.i.pic.centerblog.net/4e6wzwg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54" y="3190026"/>
            <a:ext cx="2532678" cy="343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17951"/>
              </p:ext>
            </p:extLst>
          </p:nvPr>
        </p:nvGraphicFramePr>
        <p:xfrm>
          <a:off x="1547664" y="2348880"/>
          <a:ext cx="6096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16877"/>
              </p:ext>
            </p:extLst>
          </p:nvPr>
        </p:nvGraphicFramePr>
        <p:xfrm>
          <a:off x="1547664" y="2348880"/>
          <a:ext cx="6096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2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Аня ест арбуз.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5"/>
            <a:ext cx="7704856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80" y="692696"/>
            <a:ext cx="3347863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Аист в гнезде.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://www.playing-field.ru/img/2015/051912/5502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5040560" cy="61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40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«Звук А»</vt:lpstr>
      <vt:lpstr>(А-а-а...) </vt:lpstr>
      <vt:lpstr>Презентация PowerPoint</vt:lpstr>
      <vt:lpstr> Возьми три палочки для А. Наклонились две сперва.  Ну а третья, посмотри, третья спряталась внутри. </vt:lpstr>
      <vt:lpstr>Презентация PowerPoint</vt:lpstr>
      <vt:lpstr>Презентация PowerPoint</vt:lpstr>
      <vt:lpstr>Презентация PowerPoint</vt:lpstr>
      <vt:lpstr>Аня ест арбуз.</vt:lpstr>
      <vt:lpstr>Презентация PowerPoint</vt:lpstr>
      <vt:lpstr>На столе стоит апельсиновый сок.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2015-10-13T15:41:52Z</dcterms:created>
  <dcterms:modified xsi:type="dcterms:W3CDTF">2016-01-31T16:41:59Z</dcterms:modified>
</cp:coreProperties>
</file>