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0" r:id="rId4"/>
    <p:sldId id="261" r:id="rId5"/>
    <p:sldId id="265" r:id="rId6"/>
    <p:sldId id="266" r:id="rId7"/>
    <p:sldId id="267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586FE-5525-4336-9258-DC6DEF17C3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13EC2-E76F-4E7C-9514-3F8BD20A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558608" cy="60932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latin typeface="Monotype Corsiva" pitchFamily="66" charset="0"/>
              </a:rPr>
              <a:t>Семинар для педагогов -дошкольников МКДОУ д-с «Буратино» </a:t>
            </a:r>
            <a:br>
              <a:rPr lang="ru-RU" sz="4900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>
                <a:latin typeface="Monotype Corsiva" pitchFamily="66" charset="0"/>
              </a:rPr>
              <a:t/>
            </a:r>
            <a:br>
              <a:rPr lang="ru-RU" b="1" dirty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>
                <a:latin typeface="Monotype Corsiva" pitchFamily="66" charset="0"/>
              </a:rPr>
              <a:t/>
            </a:r>
            <a:br>
              <a:rPr lang="ru-RU" b="1" dirty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>
                <a:latin typeface="Monotype Corsiva" pitchFamily="66" charset="0"/>
              </a:rPr>
              <a:t/>
            </a:r>
            <a:br>
              <a:rPr lang="ru-RU" b="1" dirty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>
                <a:latin typeface="Monotype Corsiva" pitchFamily="66" charset="0"/>
              </a:rPr>
              <a:t/>
            </a:r>
            <a:br>
              <a:rPr lang="ru-RU" b="1" dirty="0">
                <a:latin typeface="Monotype Corsiva" pitchFamily="66" charset="0"/>
              </a:rPr>
            </a:br>
            <a:r>
              <a:rPr lang="ru-RU" b="1" dirty="0">
                <a:latin typeface="Monotype Corsiva" pitchFamily="66" charset="0"/>
              </a:rPr>
              <a:t>Семинар для педагогов -дошкольников МКДОУ д-с «Буратино» </a:t>
            </a:r>
            <a:br>
              <a:rPr lang="ru-RU" b="1" dirty="0">
                <a:latin typeface="Monotype Corsiva" pitchFamily="66" charset="0"/>
              </a:rPr>
            </a:br>
            <a:r>
              <a:rPr lang="ru-RU" sz="4900" b="1" dirty="0" smtClean="0">
                <a:latin typeface="Monotype Corsiva" pitchFamily="66" charset="0"/>
              </a:rPr>
              <a:t>Тема</a:t>
            </a:r>
            <a:r>
              <a:rPr lang="ru-RU" sz="5300" b="1" dirty="0" smtClean="0">
                <a:latin typeface="Monotype Corsiva" pitchFamily="66" charset="0"/>
              </a:rPr>
              <a:t>: «Создание условий  по формированию у детей дошкольного возраста основ здорового образа жизни»</a:t>
            </a:r>
            <a:br>
              <a:rPr lang="ru-RU" sz="5300" b="1" dirty="0" smtClean="0">
                <a:latin typeface="Monotype Corsiva" pitchFamily="66" charset="0"/>
              </a:rPr>
            </a:br>
            <a:r>
              <a:rPr lang="ru-RU" sz="5300" dirty="0"/>
              <a:t/>
            </a:r>
            <a:br>
              <a:rPr lang="ru-RU" sz="5300" dirty="0"/>
            </a:br>
            <a:endParaRPr lang="ru-RU" sz="53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43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893"/>
    </mc:Choice>
    <mc:Fallback xmlns="">
      <p:transition advTm="189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306973" cy="6120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24" y="564311"/>
            <a:ext cx="730815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14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7848872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/>
                <a:ea typeface="Calibri"/>
                <a:cs typeface="Times New Roman"/>
              </a:rPr>
              <a:t>Разминка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/>
                <a:ea typeface="Calibri"/>
                <a:cs typeface="Times New Roman"/>
              </a:rPr>
              <a:t>Для того чтобы нам быть готовыми к игре, нужно хорошо размяться</a:t>
            </a:r>
            <a:r>
              <a:rPr lang="ru-RU" sz="2400" dirty="0" smtClean="0">
                <a:latin typeface="Monotype Corsiva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/>
                <a:ea typeface="Calibri"/>
                <a:cs typeface="Times New Roman"/>
              </a:rPr>
              <a:t>Итак, объявляется конкурс </a:t>
            </a:r>
            <a:r>
              <a:rPr lang="ru-RU" sz="2400" dirty="0" smtClean="0">
                <a:latin typeface="Monotype Corsiva"/>
                <a:ea typeface="Calibri"/>
                <a:cs typeface="Times New Roman"/>
              </a:rPr>
              <a:t>«Разминка</a:t>
            </a:r>
            <a:r>
              <a:rPr lang="ru-RU" sz="2400" dirty="0">
                <a:latin typeface="Monotype Corsiva"/>
                <a:ea typeface="Calibri"/>
                <a:cs typeface="Times New Roman"/>
              </a:rPr>
              <a:t>», здесь мы выясним, </a:t>
            </a:r>
            <a:endParaRPr lang="ru-RU" sz="2400" dirty="0" smtClean="0">
              <a:latin typeface="Monotype Corsiv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Monotype Corsiva"/>
                <a:ea typeface="Calibri"/>
                <a:cs typeface="Times New Roman"/>
              </a:rPr>
              <a:t>кто </a:t>
            </a:r>
            <a:r>
              <a:rPr lang="ru-RU" sz="2400" dirty="0">
                <a:latin typeface="Monotype Corsiva"/>
                <a:ea typeface="Calibri"/>
                <a:cs typeface="Times New Roman"/>
              </a:rPr>
              <a:t>из Вас </a:t>
            </a:r>
            <a:r>
              <a:rPr lang="ru-RU" sz="2400" dirty="0" smtClean="0">
                <a:latin typeface="Monotype Corsiva"/>
                <a:ea typeface="Calibri"/>
                <a:cs typeface="Times New Roman"/>
              </a:rPr>
              <a:t>знает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Monotype Corsiva"/>
                <a:ea typeface="Calibri"/>
                <a:cs typeface="Times New Roman"/>
              </a:rPr>
              <a:t>больше </a:t>
            </a:r>
            <a:r>
              <a:rPr lang="ru-RU" sz="2400" dirty="0">
                <a:latin typeface="Monotype Corsiva"/>
                <a:ea typeface="Calibri"/>
                <a:cs typeface="Times New Roman"/>
              </a:rPr>
              <a:t>пословиц о здоровье. </a:t>
            </a:r>
            <a:endParaRPr lang="ru-RU" sz="2400" dirty="0" smtClean="0">
              <a:latin typeface="Monotype Corsiv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Monotype Corsiva"/>
                <a:ea typeface="Calibri"/>
                <a:cs typeface="Times New Roman"/>
              </a:rPr>
              <a:t>Свою </a:t>
            </a:r>
            <a:r>
              <a:rPr lang="ru-RU" sz="2400" dirty="0">
                <a:latin typeface="Monotype Corsiva"/>
                <a:ea typeface="Calibri"/>
                <a:cs typeface="Times New Roman"/>
              </a:rPr>
              <a:t>готовность  сигнализирует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Monotype Corsiva"/>
                <a:ea typeface="Calibri"/>
                <a:cs typeface="Times New Roman"/>
              </a:rPr>
              <a:t>поднятием руки. Оценивается по количеству названных пословиц.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993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92088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51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1138"/>
            <a:ext cx="7560839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98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6588075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716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4" y="42863"/>
            <a:ext cx="6372051" cy="677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27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53" y="858488"/>
            <a:ext cx="7446555" cy="46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92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836712"/>
            <a:ext cx="6794981" cy="4680519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000" dirty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000" dirty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000" dirty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этот день 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</a:rPr>
              <a:t> всем педагогам нашим  </a:t>
            </a: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славным,</a:t>
            </a:r>
            <a:b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Я хочу от души пожелать,</a:t>
            </a:r>
            <a:b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Чтобы радость, надежда и счастье,</a:t>
            </a:r>
            <a:b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С Вами рядом могли прибывать.</a:t>
            </a:r>
            <a:b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 </a:t>
            </a:r>
            <a:b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За добро и за Вашу душевность,</a:t>
            </a:r>
            <a:b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Вам поклон до самой земли,</a:t>
            </a:r>
            <a:b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Пусть всегда без малейшей задержки,</a:t>
            </a:r>
            <a:b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dirty="0">
                <a:solidFill>
                  <a:srgbClr val="000000"/>
                </a:solidFill>
                <a:latin typeface="Monotype Corsiva" pitchFamily="66" charset="0"/>
              </a:rPr>
              <a:t>Исполняются ваши мечты!</a:t>
            </a:r>
            <a:r>
              <a:rPr lang="ru-RU" sz="2400" dirty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3535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Winter</vt:lpstr>
      <vt:lpstr>                                       Семинар для педагогов -дошкольников МКДОУ д-с «Буратино»             Семинар для педагогов -дошкольников МКДОУ д-с «Буратино»  Тема: «Создание условий  по формированию у детей дошкольного возраста основ здорового образа жизни»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В этот день  всем педагогам нашим  славным, Я хочу от души пожелать, Чтобы радость, надежда и счастье, С Вами рядом могли прибывать.   За добро и за Вашу душевность, Вам поклон до самой земли, Пусть всегда без малейшей задержки, Исполняются ваши мечты!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  «Курочка Рябушка»</dc:title>
  <dc:creator>Дом</dc:creator>
  <cp:lastModifiedBy>Sadik</cp:lastModifiedBy>
  <cp:revision>16</cp:revision>
  <dcterms:created xsi:type="dcterms:W3CDTF">2015-10-27T16:12:37Z</dcterms:created>
  <dcterms:modified xsi:type="dcterms:W3CDTF">2016-01-28T06:11:39Z</dcterms:modified>
</cp:coreProperties>
</file>