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3399-FB88-430C-9D10-35F4A05BC860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4447-D01B-46A3-9E19-F958635900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sa.int/images/_SCO4148,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4297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eninsk.ru/gallery/albums/userpics/10036/132752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4292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divproject/33203744/3377/3377_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r3e.com/wp-content/uploads/Earth-from-spa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llege.ru/enportal/astrolite/content/chapter3/section2/paragraph2/images/030202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astronomija.co.rs/nauke/istorija/biografije/gagarin/mistreriozna_smrt/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1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astronomija/Klassnye-chasy-o-Gagarine/0003-003-JUrij-Alekseevich-Gagarin-rodilsja-9-marta-1934-goda-v-derevne-Klushin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1.radikal.ru/i092/1104/44/bfa11b79adf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2712/varvarx1.a/0_1d932_dde04784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71504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evinnic.ru/gagarin2/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0072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XP</cp:lastModifiedBy>
  <cp:revision>6</cp:revision>
  <dcterms:created xsi:type="dcterms:W3CDTF">2013-03-25T16:03:04Z</dcterms:created>
  <dcterms:modified xsi:type="dcterms:W3CDTF">2013-03-25T16:57:15Z</dcterms:modified>
</cp:coreProperties>
</file>