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6" r:id="rId8"/>
    <p:sldId id="260" r:id="rId9"/>
    <p:sldId id="262" r:id="rId10"/>
    <p:sldId id="263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92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7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7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9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6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1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0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F8C1-4B1C-41A1-A38F-B9605EE00BB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227F-F150-4175-9642-E26878109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2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mndetsady.ru/upload/news/2015/03/orig_298445025cc2c3fca5fe31f4588ad25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1.maminklub.lv/uploads/20130301191001-6904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http://www.sportdetstvo.ru/products_pictures/d_trad.gif" TargetMode="External"/><Relationship Id="rId7" Type="http://schemas.openxmlformats.org/officeDocument/2006/relationships/image" Target="http://static.music123.com/derivates/18/001/228/492/DV016_Jpg_Large_445613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http://www.musiclife.kiev.ua/components/com_virtuemart/shop_image/product/___________Maxto_4de3999903d35.jpg" TargetMode="External"/><Relationship Id="rId5" Type="http://schemas.openxmlformats.org/officeDocument/2006/relationships/image" Target="http://900igr.net/data/muzyka/Muz._instrumenty_1.files/0011-025-Baraban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http://is.adlabs-retail.ru/images/o/175/8208333_4027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http://img.liveinternet.ru/images/attach/2/6296/6296594_music.gif" TargetMode="External"/><Relationship Id="rId7" Type="http://schemas.openxmlformats.org/officeDocument/2006/relationships/image" Target="http://im1-tub-ru.yandex.net/i?id=ed418f425114df6ff524bf8f702ce8a5-81-144&amp;n=21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http://jili-bili.ru/files/dynatone/medium/arm99004985.jpg" TargetMode="External"/><Relationship Id="rId5" Type="http://schemas.openxmlformats.org/officeDocument/2006/relationships/image" Target="http://images.static.steveweissmusic.com/products/images/uploads/1126095_12574_popup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http://savepic.net/3693768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2"/>
            <a:ext cx="121934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«Музыкальные инструменты в жизни ребенка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356992"/>
            <a:ext cx="4680520" cy="177775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Каргина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Валериевна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332656"/>
            <a:ext cx="3304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Маракасы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31237"/>
            <a:ext cx="3968461" cy="2968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5868144" cy="2804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470983" cy="30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livejournal.com/letidor_school/pic/0009sg4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2" y="4361656"/>
            <a:ext cx="3219450" cy="221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30978"/>
            <a:ext cx="3816424" cy="2593975"/>
          </a:xfrm>
          <a:prstGeom prst="rect">
            <a:avLst/>
          </a:prstGeom>
        </p:spPr>
      </p:pic>
      <p:pic>
        <p:nvPicPr>
          <p:cNvPr id="6" name="Рисунок 5" descr="http://pics.livejournal.com/letidor_school/pic/0009t9k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0979"/>
            <a:ext cx="3105150" cy="306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igabaza.ru/images/44/87403/10761b0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816424" cy="24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670072" y="116632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Барабаны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cs.livejournal.com/letidor_school/pic/0009k5h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02433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33265" y="332656"/>
            <a:ext cx="3645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Кастаньеты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1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386558" cy="32899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404664"/>
            <a:ext cx="3116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Трещотки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gigabaza.ru/images/44/87403/67ca1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3"/>
            <a:ext cx="4143360" cy="3289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tmndetsady.ru/upload/news/2015/03/thumb_298445025cc2c3fca5fe31f4588ad25e.jpg">
            <a:hlinkClick r:id="rId2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5" y="1600200"/>
            <a:ext cx="399039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1906" y="476672"/>
            <a:ext cx="630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Вертушки-болтушки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7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1135" y="692696"/>
            <a:ext cx="5258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слов – к делу!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303029"/>
            <a:ext cx="6192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Штраус «Полька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Трик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-Трак»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исполнение оркестра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родителей воспитанников д/с №228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69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222" y="620687"/>
            <a:ext cx="789325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Пример исполнения домашним оркестром </a:t>
            </a:r>
            <a:endParaRPr lang="ru-RU" sz="2000" dirty="0"/>
          </a:p>
          <a:p>
            <a:pPr algn="ctr"/>
            <a:r>
              <a:rPr lang="ru-RU" sz="2000" b="1" dirty="0"/>
              <a:t> «Польки </a:t>
            </a:r>
            <a:r>
              <a:rPr lang="ru-RU" sz="2000" b="1" dirty="0" err="1"/>
              <a:t>Трик</a:t>
            </a:r>
            <a:r>
              <a:rPr lang="ru-RU" sz="2000" b="1" dirty="0"/>
              <a:t>-Трак» И. Штрауса</a:t>
            </a:r>
            <a:endParaRPr lang="ru-RU" sz="200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Музыкальные инструменты:</a:t>
            </a:r>
            <a:r>
              <a:rPr lang="ru-RU" b="1" dirty="0"/>
              <a:t> </a:t>
            </a:r>
            <a:r>
              <a:rPr lang="ru-RU" dirty="0"/>
              <a:t>металлофон, бубны, маракасы, барабан, тарелки</a:t>
            </a:r>
          </a:p>
          <a:p>
            <a:endParaRPr lang="ru-RU" dirty="0" smtClean="0"/>
          </a:p>
          <a:p>
            <a:r>
              <a:rPr lang="ru-RU" dirty="0" smtClean="0"/>
              <a:t>Вступление </a:t>
            </a:r>
            <a:r>
              <a:rPr lang="ru-RU" dirty="0"/>
              <a:t>– </a:t>
            </a:r>
            <a:r>
              <a:rPr lang="ru-RU" dirty="0" smtClean="0"/>
              <a:t>слушаем</a:t>
            </a:r>
          </a:p>
          <a:p>
            <a:endParaRPr lang="ru-RU" dirty="0"/>
          </a:p>
          <a:p>
            <a:r>
              <a:rPr lang="ru-RU" b="1" dirty="0"/>
              <a:t>1фраза </a:t>
            </a:r>
            <a:r>
              <a:rPr lang="ru-RU" dirty="0"/>
              <a:t>– металлофон  (глиссандо – быстро провести палочкой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всем металлическим пластинкам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самой большой к самой маленькой)  - 2 раза </a:t>
            </a:r>
          </a:p>
          <a:p>
            <a:r>
              <a:rPr lang="ru-RU" b="1" dirty="0"/>
              <a:t>2 фраза </a:t>
            </a:r>
            <a:r>
              <a:rPr lang="ru-RU" dirty="0"/>
              <a:t>– бубны – стучат 4 раза</a:t>
            </a:r>
          </a:p>
          <a:p>
            <a:r>
              <a:rPr lang="ru-RU" b="1" dirty="0"/>
              <a:t>3 фраза </a:t>
            </a:r>
            <a:r>
              <a:rPr lang="ru-RU" dirty="0"/>
              <a:t>– металлофон – глиссандо 2 раза</a:t>
            </a:r>
          </a:p>
          <a:p>
            <a:r>
              <a:rPr lang="ru-RU" b="1" dirty="0"/>
              <a:t>4 фраза </a:t>
            </a:r>
            <a:r>
              <a:rPr lang="ru-RU" dirty="0"/>
              <a:t>– бубны – глиссандо (снизу вверх)</a:t>
            </a:r>
          </a:p>
          <a:p>
            <a:r>
              <a:rPr lang="ru-RU" b="1" dirty="0"/>
              <a:t>Повторить фразы 1-4 </a:t>
            </a:r>
            <a:endParaRPr lang="ru-RU" dirty="0"/>
          </a:p>
          <a:p>
            <a:r>
              <a:rPr lang="ru-RU" b="1" dirty="0"/>
              <a:t>5 фраза – </a:t>
            </a:r>
            <a:r>
              <a:rPr lang="ru-RU" dirty="0"/>
              <a:t>играет</a:t>
            </a:r>
            <a:r>
              <a:rPr lang="ru-RU" b="1" dirty="0"/>
              <a:t> </a:t>
            </a:r>
            <a:r>
              <a:rPr lang="ru-RU" dirty="0"/>
              <a:t>барабан  - по 3 стука до конца фразы</a:t>
            </a:r>
          </a:p>
          <a:p>
            <a:r>
              <a:rPr lang="ru-RU" b="1" dirty="0"/>
              <a:t>6 фраза – </a:t>
            </a:r>
            <a:r>
              <a:rPr lang="ru-RU" dirty="0"/>
              <a:t>играют маракасы</a:t>
            </a:r>
          </a:p>
          <a:p>
            <a:r>
              <a:rPr lang="ru-RU" b="1" dirty="0"/>
              <a:t>7 фраза – </a:t>
            </a:r>
            <a:r>
              <a:rPr lang="ru-RU" dirty="0"/>
              <a:t>играют </a:t>
            </a:r>
            <a:r>
              <a:rPr lang="ru-RU" dirty="0" smtClean="0"/>
              <a:t>тарелки</a:t>
            </a:r>
          </a:p>
          <a:p>
            <a:endParaRPr lang="ru-RU" dirty="0"/>
          </a:p>
          <a:p>
            <a:r>
              <a:rPr lang="ru-RU" dirty="0"/>
              <a:t>Затем мелодия повторяется сначала.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82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42088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0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Музыкальных инструментов очень много. </a:t>
            </a:r>
          </a:p>
          <a:p>
            <a:pPr marL="0" indent="0" algn="ctr">
              <a:buNone/>
            </a:pPr>
            <a:r>
              <a:rPr lang="ru-RU" sz="1800" dirty="0" smtClean="0"/>
              <a:t>Они </a:t>
            </a:r>
            <a:r>
              <a:rPr lang="ru-RU" sz="1800" dirty="0"/>
              <a:t>разделяются на различные виды, имеют разную форму, звучат по-разному.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Играют </a:t>
            </a:r>
            <a:r>
              <a:rPr lang="ru-RU" sz="1800" dirty="0"/>
              <a:t>на них тоже различными способами. 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простого и интересного запоминания музыкальных инструментов можно использовать не только картинки (изображение инструмента),  звучание инструмента в записи или в живую, но и использовать  интересные стихотворение про тот или иной музыкальный инструмент.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А </a:t>
            </a:r>
            <a:r>
              <a:rPr lang="ru-RU" sz="1800" dirty="0"/>
              <a:t>для закрепления знаний об инструментах, можно провести дома музыкальную викторину, отгадывать загадки.</a:t>
            </a:r>
          </a:p>
          <a:p>
            <a:endParaRPr lang="ru-RU" dirty="0"/>
          </a:p>
        </p:txBody>
      </p:sp>
      <p:pic>
        <p:nvPicPr>
          <p:cNvPr id="3074" name="Picture 2" descr="Музыкальный инструмент - лучший подарок для ребенк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1536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«Музыкальная викторина»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extrassence: 2 3.gif / Разное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2397"/>
            <a:ext cx="12096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rabany.com freestrok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12" y="4026760"/>
            <a:ext cx="3060429" cy="24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ipers' Choice Toy Bagpipes with Chanter Musician's Friend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2" y="4005064"/>
            <a:ext cx="29813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Творчество и развитие - купить через интернет в shop.hudeem-pravilno.ru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2170931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Maxtone Страница 6 - купить, описание, отзывы, цена, фото - Музыкальный магазин MusicLife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34" y="1236390"/>
            <a:ext cx="2628381" cy="20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332656"/>
            <a:ext cx="6253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музыкальных инструментах</a:t>
            </a:r>
            <a:endParaRPr lang="ru-R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Песня. Песня приведёт нас в оперу. Опера - музыкальный спектакль, где артисты поют. Участвуют в опере: солисты, хор, оркестр, уп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2216"/>
            <a:ext cx="27473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iste Страница 17 - купить, описание, отзывы, цена, фото - Музыкальный магазин MusicLife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8562"/>
            <a:ext cx="1949755" cy="19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1-tub-ru.yandex.net/i?id=ed418f425114df6ff524bf8f702ce8a5-81-144&amp;n=21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5601"/>
            <a:ext cx="2040259" cy="24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смотр изображения 3693768 Сервис публикации и хранения из…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8562"/>
            <a:ext cx="2940327" cy="18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Ложки музыкальные стыкные Ручная Работа ЦБ004985 купить в Жили-были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4564"/>
            <a:ext cx="2089218" cy="15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Музыкальные инструменты своими руками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Музыкальные инструменты можно делать из самых разных вещей: от кухонной утвари до обыкновенной расчески.</a:t>
            </a:r>
          </a:p>
          <a:p>
            <a:pPr marL="0" indent="0">
              <a:buNone/>
            </a:pPr>
            <a:r>
              <a:rPr lang="ru-RU" sz="2000" dirty="0" smtClean="0"/>
              <a:t>	В качестве исходных материалов мы будем использовать картонные цилиндры от бумажных полотенец, коробки, пластиковые и бумажные тарелки, колокольчики, деревянные палки, ровные обрубки дерева, палочки из-под эскимо. В качестве наполнителя подойдет песок, крупа, гравий, крышки от бутылок, скрепки - в общем, все, что звенит и шумит.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836712"/>
            <a:ext cx="570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Кухонный оркестр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7" y="1988840"/>
            <a:ext cx="57873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ics.livejournal.com/letidor_school/pic/0009wf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00" y="1844824"/>
            <a:ext cx="546959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692696"/>
            <a:ext cx="549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Поющие бутылки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1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627774" cy="5144996"/>
          </a:xfrm>
        </p:spPr>
      </p:pic>
      <p:sp>
        <p:nvSpPr>
          <p:cNvPr id="7" name="Прямоугольник 6"/>
          <p:cNvSpPr/>
          <p:nvPr/>
        </p:nvSpPr>
        <p:spPr>
          <a:xfrm>
            <a:off x="2627784" y="404664"/>
            <a:ext cx="357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Свистульки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5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Семинар-практикум «Музыкальные инструменты в жизни ребенка»</vt:lpstr>
      <vt:lpstr>Презентация PowerPoint</vt:lpstr>
      <vt:lpstr>«Музыкальная викторина»</vt:lpstr>
      <vt:lpstr>Презентация PowerPoint</vt:lpstr>
      <vt:lpstr>Загадки </vt:lpstr>
      <vt:lpstr>Музыкальные инструменты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«Музыкальная викторина»</dc:title>
  <dc:creator>User</dc:creator>
  <cp:lastModifiedBy>User</cp:lastModifiedBy>
  <cp:revision>10</cp:revision>
  <dcterms:created xsi:type="dcterms:W3CDTF">2016-01-04T11:23:12Z</dcterms:created>
  <dcterms:modified xsi:type="dcterms:W3CDTF">2016-01-31T09:33:03Z</dcterms:modified>
</cp:coreProperties>
</file>