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71" r:id="rId4"/>
    <p:sldId id="269" r:id="rId5"/>
    <p:sldId id="264" r:id="rId6"/>
    <p:sldId id="265" r:id="rId7"/>
    <p:sldId id="266" r:id="rId8"/>
    <p:sldId id="267" r:id="rId9"/>
    <p:sldId id="262" r:id="rId10"/>
    <p:sldId id="273" r:id="rId11"/>
    <p:sldId id="272" r:id="rId12"/>
    <p:sldId id="268" r:id="rId13"/>
    <p:sldId id="263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8AC4-AB2F-4F0B-82B7-A96E52525DC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0A82-B0E2-4AF3-BA60-04A8D6FF6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9BF06-E6FC-4E4B-8ABF-F6B0B1DCDE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79634" y="-4526546"/>
            <a:ext cx="184730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517232"/>
            <a:ext cx="2411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>
                <a:cs typeface="Times New Roman" pitchFamily="18" charset="0"/>
              </a:rPr>
              <a:t>старший воспитатель МБДОУ «Детский сад №183»</a:t>
            </a:r>
          </a:p>
          <a:p>
            <a:r>
              <a:rPr lang="ru-RU" sz="1200" i="1" dirty="0" smtClean="0">
                <a:cs typeface="Times New Roman" pitchFamily="18" charset="0"/>
              </a:rPr>
              <a:t>Орехова А.Е.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               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62373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                       2015 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191683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dobe Fan Heiti Std B" pitchFamily="34" charset="-128"/>
                <a:ea typeface="Adobe Fan Heiti Std B" pitchFamily="34" charset="-128"/>
                <a:cs typeface="Aharoni" pitchFamily="2" charset="-79"/>
              </a:rPr>
              <a:t>Актуальность театрализованной деятельности </a:t>
            </a:r>
          </a:p>
          <a:p>
            <a:pPr algn="ctr"/>
            <a:r>
              <a:rPr lang="ru-RU" sz="3200" b="1" i="1" dirty="0" smtClean="0">
                <a:latin typeface="Adobe Fan Heiti Std B" pitchFamily="34" charset="-128"/>
                <a:ea typeface="Adobe Fan Heiti Std B" pitchFamily="34" charset="-128"/>
                <a:cs typeface="Aharoni" pitchFamily="2" charset="-79"/>
              </a:rPr>
              <a:t>для развития дошкольников</a:t>
            </a:r>
          </a:p>
        </p:txBody>
      </p:sp>
      <p:pic>
        <p:nvPicPr>
          <p:cNvPr id="18" name="Рисунок 17" descr="71783927_teat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3810000" cy="6176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116633"/>
            <a:ext cx="4932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муниципальное бюджетное дошкольное образовательное учреждение «Детский сад №183» города Иванова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1963535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75988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оиграй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747055" cy="39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15-017-Igr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95936" y="2996812"/>
            <a:ext cx="5148064" cy="38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174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233936"/>
            <a:ext cx="4832085" cy="36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6407696" y="5229200"/>
            <a:ext cx="2736304" cy="12961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Художественно-эстетическое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335688" y="188640"/>
            <a:ext cx="2808312" cy="141277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-180528" y="3140968"/>
            <a:ext cx="2160240" cy="12241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Физическое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0" y="332656"/>
            <a:ext cx="2160240" cy="12241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Речевое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3688" y="0"/>
            <a:ext cx="2232248" cy="1124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0"/>
            <a:ext cx="8712968" cy="5661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Образовательные области – направления развития ребенка (по ФГОС):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0" y="5229200"/>
            <a:ext cx="2808312" cy="12961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Познавательное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5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5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5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5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5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/>
      <p:bldP spid="19" grpId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Театрализованные игры занимают определенное место в системе работы ДОУ при соблюдении следующих условий: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четкое планирование и реализация театрализованной деятельности на всем продолжении образовательного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наличия  и развития представлений и интереса детей к различным видам театра;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наличия разнообразия костюмов и доступности художественного оформления спектаклей и инсценировок  по художественным произведениям (развивающая предметно-пространственная среда);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овладения детьми правилами и приемами того или иного вида театрализованной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 педагогов со специалистами ДОУ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муз.рук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ст.воспит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родителями, социумом;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серьезного, эмоционально-положительного отношения педагога к играм детей в театр.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Основными требованиями к организации театрализованных игр являются: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Содержательность и разнообразие тематики.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Постоянное, ежедневное включение театрализованных игр во все формы педагогического процесса.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Максимальная активность детей на этапах и подготовки, и проведения игр.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Сотрудничество детей друг с другом и с взрослыми на всех этапах организации театрализованной игры.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Последовательность и усложнение содержания тем и сюжетов, избранных для игр, соответствуют возрасту и умениям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5430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Каким образом  может быть организована театрализованная деятельность в детском саду?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Театрализованная игра в самостоятельной деятельности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Большое влияние на детей оказывает не всё услышанное и увиденное в стенах детского сада и за его пределами. В самостоятельную игру дети переносят только то, что взволновало их воображение яркими, захватывающими образами, заставило испытать сильные чувства, пробудило интерес, дало пищу для размышлений.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1268760"/>
            <a:ext cx="34198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 время занятий: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191683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педагог включает ТИ как игровой приём и форму обучения детей.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/>
              <a:t>( Петрушка, </a:t>
            </a:r>
            <a:r>
              <a:rPr lang="ru-RU" sz="4400" dirty="0" err="1" smtClean="0"/>
              <a:t>Карлсон</a:t>
            </a:r>
            <a:r>
              <a:rPr lang="ru-RU" sz="4400" dirty="0" smtClean="0"/>
              <a:t>, Незнайка и др.)</a:t>
            </a: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2636912"/>
            <a:ext cx="48600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31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совместной деятельности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1409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Совместная деятельность детей и взрослых на прогулке, вне занятий (чтение худ. литературы с последующим обыгрыванием в течение дня, строит игры с драматизацией).</a:t>
            </a:r>
            <a:endParaRPr lang="ru-RU" sz="2400" dirty="0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0" y="4437112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31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самостоятельной деятельности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6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ree-powerpoint-templates-download-2011-i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54300"/>
            <a:ext cx="9205243" cy="6912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683568" y="3573016"/>
            <a:ext cx="3904368" cy="292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4860032" y="40466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>
          <a:xfrm>
            <a:off x="611560" y="404664"/>
            <a:ext cx="3985948" cy="2989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4788024" y="404664"/>
            <a:ext cx="4002536" cy="300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/>
          </a:blip>
          <a:stretch>
            <a:fillRect/>
          </a:stretch>
        </p:blipFill>
        <p:spPr>
          <a:xfrm>
            <a:off x="611560" y="3573016"/>
            <a:ext cx="3912214" cy="293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40219_093744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83568" y="350100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73F158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788024" y="3573016"/>
            <a:ext cx="416046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40219_09380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88024" y="332656"/>
            <a:ext cx="3924943" cy="294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screen">
            <a:extLst/>
          </a:blip>
          <a:stretch>
            <a:fillRect/>
          </a:stretch>
        </p:blipFill>
        <p:spPr>
          <a:xfrm>
            <a:off x="4788024" y="3501008"/>
            <a:ext cx="4007375" cy="300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40219_09384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860032" y="3573016"/>
            <a:ext cx="3947931" cy="296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0961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11560" y="332656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976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11560" y="332656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345638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«Театрализованная деятельность является неисчерпаемым источником развития чувств, переживаний и эмоциональных открытий ребёнка,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определённые отношения и моральные оценки, просто сообщаемые и усваиваемые»</a:t>
            </a:r>
          </a:p>
          <a:p>
            <a:pPr algn="just">
              <a:buNone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В. А. Сухомлинский</a:t>
            </a:r>
          </a:p>
          <a:p>
            <a:endParaRPr lang="ru-RU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3750005"/>
            <a:ext cx="91440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40322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«Вы никогда не думали, как было бы хорошо начать создание детского театра с детского возраста? Ведь инстинкт игры с перевоплощением есть у каждого ребёнка. Эта страсть перевоплощаться у многих детей звучит ярко, талантливо, вызывает подчас недоумение у нас, профессиональных артистов»                                                                                                                                              							К.С.Станиславский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40322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8" name="Рисунок 7" descr="82498937_DSC_65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400800" cy="426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15-026-Pokaz-nastolnogo-teatra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11276" y="2780929"/>
            <a:ext cx="543272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86310256_1385978672_dscn667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372200" cy="198884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Каким образом театрально-игровая деятельность влияет на </a:t>
            </a:r>
            <a:r>
              <a:rPr lang="ru-RU" sz="3200" b="1" i="1" dirty="0" smtClean="0"/>
              <a:t>социально-коммуникативное развитие </a:t>
            </a:r>
            <a:r>
              <a:rPr lang="ru-RU" sz="3200" i="1" dirty="0" smtClean="0"/>
              <a:t>дошкольников?</a:t>
            </a:r>
            <a:endParaRPr lang="ru-RU" sz="32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Театрально-игровая деятельность способствует:</a:t>
            </a:r>
          </a:p>
          <a:p>
            <a:r>
              <a:rPr lang="ru-RU" sz="2600" dirty="0" smtClean="0"/>
              <a:t>формированию положительных взаимоотношений между детьми в процессе совместной деятельности;</a:t>
            </a:r>
          </a:p>
          <a:p>
            <a:r>
              <a:rPr lang="ru-RU" sz="2600" dirty="0" smtClean="0"/>
              <a:t>воспитанию культуры познания взрослых и детей (эмоциональные состояния, личностные качества, оценка поступков и пр.) ;</a:t>
            </a:r>
          </a:p>
          <a:p>
            <a:r>
              <a:rPr lang="ru-RU" sz="2600" dirty="0" smtClean="0"/>
              <a:t>воспитанию у ребенка уважения к себе, сознательного отношения к своей деятельности;</a:t>
            </a:r>
          </a:p>
          <a:p>
            <a:r>
              <a:rPr lang="ru-RU" sz="2600" dirty="0" smtClean="0"/>
              <a:t>развитию эмоций;</a:t>
            </a:r>
          </a:p>
          <a:p>
            <a:r>
              <a:rPr lang="ru-RU" sz="2600" dirty="0" smtClean="0"/>
              <a:t>воспитанию этически ценных способов общения в соответствии с нормами и правилами жизни в обществе.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ile_14398922114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0"/>
            <a:ext cx="2699792" cy="216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5430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Театрально-игровая деятельность помогает:</a:t>
            </a:r>
          </a:p>
          <a:p>
            <a:r>
              <a:rPr lang="ru-RU" sz="2800" dirty="0" smtClean="0"/>
              <a:t>развитию разносторонних представлений о действительности (разные виды театра, профессии людей, создающих спектакль) ;</a:t>
            </a:r>
          </a:p>
          <a:p>
            <a:r>
              <a:rPr lang="ru-RU" sz="2800" dirty="0" smtClean="0"/>
              <a:t>наблюдению за явлениями природы, поведением животных (для передачи символическими средствами в игре–драматизации) ;</a:t>
            </a:r>
          </a:p>
          <a:p>
            <a:r>
              <a:rPr lang="ru-RU" sz="2800" dirty="0" smtClean="0"/>
              <a:t>обеспечивает взаимосвязь конструирования с театрализованной игрой для развития динамических пространственных представлений;</a:t>
            </a:r>
          </a:p>
          <a:p>
            <a:r>
              <a:rPr lang="ru-RU" sz="2800" dirty="0" smtClean="0"/>
              <a:t>развитию памяти, обучение умению планировать свои действия для достижения результата.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6156176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театрально-игровая деятельность влияет на </a:t>
            </a:r>
            <a:r>
              <a:rPr lang="ru-RU" sz="3200" b="1" i="1" dirty="0" smtClean="0">
                <a:latin typeface="+mj-lt"/>
                <a:ea typeface="+mj-ea"/>
                <a:cs typeface="+mj-cs"/>
              </a:rPr>
              <a:t>познавательное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дошкольников?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deti_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-171400"/>
            <a:ext cx="2005588" cy="2161036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780928"/>
            <a:ext cx="8892480" cy="4077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Театрально-игровая деятельность способствует:</a:t>
            </a:r>
          </a:p>
          <a:p>
            <a:r>
              <a:rPr lang="ru-RU" dirty="0" smtClean="0"/>
              <a:t>развитию монологической и диалогической речи;</a:t>
            </a:r>
          </a:p>
          <a:p>
            <a:r>
              <a:rPr lang="ru-RU" dirty="0" smtClean="0"/>
              <a:t>обогащению словаря: образных выражений, сравнений, эпитетов, синонимов, антонимов и пр.;</a:t>
            </a:r>
          </a:p>
          <a:p>
            <a:r>
              <a:rPr lang="ru-RU" dirty="0" smtClean="0"/>
              <a:t>овладению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 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11960" y="0"/>
            <a:ext cx="4932040" cy="2564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Каким образом театрально-игровая деятельность влияет на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речевое развитие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дошкольников?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108758642_large_uchimsja_chita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0"/>
            <a:ext cx="333375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852936"/>
            <a:ext cx="8964488" cy="4005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Театрально-игровая деятельность способствует:</a:t>
            </a:r>
          </a:p>
          <a:p>
            <a:r>
              <a:rPr lang="ru-RU" dirty="0" smtClean="0"/>
              <a:t>приобщению к высокохудожественной литературе, музыке, фольклору;</a:t>
            </a:r>
          </a:p>
          <a:p>
            <a:r>
              <a:rPr lang="ru-RU" dirty="0" smtClean="0"/>
              <a:t>развитие воображения;</a:t>
            </a:r>
          </a:p>
          <a:p>
            <a:r>
              <a:rPr lang="ru-RU" dirty="0" smtClean="0"/>
              <a:t>приобщение к совместной </a:t>
            </a:r>
            <a:r>
              <a:rPr lang="ru-RU" dirty="0" err="1" smtClean="0"/>
              <a:t>дизайн-деятельности</a:t>
            </a:r>
            <a:r>
              <a:rPr lang="ru-RU" dirty="0" smtClean="0"/>
              <a:t> по моделированию элементов костюма, декораций, атрибутов;</a:t>
            </a:r>
          </a:p>
          <a:p>
            <a:r>
              <a:rPr lang="ru-RU" dirty="0" smtClean="0"/>
              <a:t>создание выразительного художественного образа;</a:t>
            </a:r>
          </a:p>
          <a:p>
            <a:r>
              <a:rPr lang="ru-RU" dirty="0" smtClean="0"/>
              <a:t>формирование элементарных представлений о видах искусства;</a:t>
            </a:r>
          </a:p>
          <a:p>
            <a:r>
              <a:rPr lang="ru-RU" dirty="0" smtClean="0"/>
              <a:t>реализация самостоятельной творческой деятельности детей.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260648"/>
            <a:ext cx="5868144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Каким образом театрально-игровая деятельность влияет на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художественно-эстетическое развитие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дошкольников?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лето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1409" y="620688"/>
            <a:ext cx="3562591" cy="22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56992"/>
            <a:ext cx="8507288" cy="3501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Театрально-игровая деятельность способствует:</a:t>
            </a:r>
          </a:p>
          <a:p>
            <a:r>
              <a:rPr lang="ru-RU" dirty="0" smtClean="0"/>
              <a:t>согласованию действий и сопровождающей их речи;</a:t>
            </a:r>
          </a:p>
          <a:p>
            <a:r>
              <a:rPr lang="ru-RU" dirty="0" smtClean="0"/>
              <a:t>умению воплощать в творческом движении настроение, характер и процесс развития образа;</a:t>
            </a:r>
          </a:p>
          <a:p>
            <a:r>
              <a:rPr lang="ru-RU" dirty="0" smtClean="0"/>
              <a:t>выразительности исполнения основных видов движений;</a:t>
            </a:r>
          </a:p>
          <a:p>
            <a:r>
              <a:rPr lang="ru-RU" dirty="0" smtClean="0"/>
              <a:t>развитию общей и мелкой моторики: координации движений, мелкой моторики руки, снятие мышечного напряжения, формирование правильной осанки.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860032" y="0"/>
            <a:ext cx="4283968" cy="3284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Каким образом театрально-игровая деятельность влияет на </a:t>
            </a:r>
            <a:r>
              <a:rPr lang="ru-RU" sz="3200" b="1" i="1" dirty="0" smtClean="0">
                <a:latin typeface="+mj-lt"/>
                <a:ea typeface="+mj-ea"/>
                <a:cs typeface="+mj-cs"/>
              </a:rPr>
              <a:t>физическое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развитие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дошкольников?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482381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Влияние театрализованной деятельности </a:t>
            </a:r>
            <a:br>
              <a:rPr lang="ru-RU" sz="3600" dirty="0" smtClean="0"/>
            </a:br>
            <a:r>
              <a:rPr lang="ru-RU" sz="3600" dirty="0" smtClean="0"/>
              <a:t>на развитие дошкольников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Театральная деятельность формирует опыт социальных навыков поведения. Художественное произведение для детей всегда имеет нравственную направленность. Благодаря сказке мир познается не только умом, но и сердцем.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Театральная деятельность позволяет решать ребенку многие проблемные ситуации опосредованно от лица какого-либо персонажа, что помогает преодолевать робость, неуверенность в себе, застенчивость, т. е. развивает коммуникативные способности ребенка.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Театральная деятельность развивает воображение ребенка. Чтобы сыграть какую-либо роль, ребенку надо стать этим персонажем: включить свое воображение, представить себя этим героем.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Театральная деятельность развивает память ребенка и мышление. Роль надо запомнить, а она может быть и в стихах, и в прозе. А как произнести ту или иную фразу, где сделать жест? Это уже мышление.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Театральная деятельность формирует эстетический вкус детей и воспитывает нравственно на художественной литературе, являющейся базой для театральной деятельности, раскрывает творческий потенциал ребенка.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Утренник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39752" y="620688"/>
            <a:ext cx="4860032" cy="521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862</Words>
  <Application>Microsoft Office PowerPoint</Application>
  <PresentationFormat>Экран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Каким образом театрально-игровая деятельность влияет на социально-коммуникативное развитие дошкольников?</vt:lpstr>
      <vt:lpstr> </vt:lpstr>
      <vt:lpstr> </vt:lpstr>
      <vt:lpstr> </vt:lpstr>
      <vt:lpstr> </vt:lpstr>
      <vt:lpstr>Влияние театрализованной деятельности  на развитие дошкольников</vt:lpstr>
      <vt:lpstr>Слайд 10</vt:lpstr>
      <vt:lpstr>Слайд 11</vt:lpstr>
      <vt:lpstr>Театрализованные игры занимают определенное место в системе работы ДОУ при соблюдении следующих условий:</vt:lpstr>
      <vt:lpstr>Основными требованиями к организации театрализованных игр являются: </vt:lpstr>
      <vt:lpstr>Каким образом  может быть организована театрализованная деятельность в детском саду?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dou</dc:creator>
  <cp:lastModifiedBy>dou</cp:lastModifiedBy>
  <cp:revision>25</cp:revision>
  <dcterms:created xsi:type="dcterms:W3CDTF">2015-11-24T11:49:19Z</dcterms:created>
  <dcterms:modified xsi:type="dcterms:W3CDTF">2016-02-05T11:30:06Z</dcterms:modified>
</cp:coreProperties>
</file>