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3" r:id="rId3"/>
    <p:sldId id="269" r:id="rId4"/>
    <p:sldId id="281" r:id="rId5"/>
    <p:sldId id="270" r:id="rId6"/>
    <p:sldId id="267" r:id="rId7"/>
    <p:sldId id="268" r:id="rId8"/>
    <p:sldId id="258" r:id="rId9"/>
    <p:sldId id="278" r:id="rId10"/>
    <p:sldId id="266" r:id="rId11"/>
    <p:sldId id="257" r:id="rId12"/>
    <p:sldId id="271" r:id="rId13"/>
    <p:sldId id="272" r:id="rId14"/>
    <p:sldId id="273" r:id="rId15"/>
    <p:sldId id="262" r:id="rId16"/>
    <p:sldId id="275" r:id="rId17"/>
    <p:sldId id="282" r:id="rId18"/>
    <p:sldId id="276" r:id="rId19"/>
    <p:sldId id="263" r:id="rId20"/>
    <p:sldId id="277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0" autoAdjust="0"/>
  </p:normalViewPr>
  <p:slideViewPr>
    <p:cSldViewPr>
      <p:cViewPr>
        <p:scale>
          <a:sx n="61" d="100"/>
          <a:sy n="61" d="100"/>
        </p:scale>
        <p:origin x="-13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90B37-92F5-4D82-95F5-BE1DDEE2FAAB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972E5-E80C-4EA0-B617-F03D99F62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81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972E5-E80C-4EA0-B617-F03D99F62A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972E5-E80C-4EA0-B617-F03D99F62A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060848"/>
            <a:ext cx="6252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Тема: «</a:t>
            </a:r>
            <a:r>
              <a:rPr lang="ru-RU" sz="3600" i="1" dirty="0" smtClean="0">
                <a:solidFill>
                  <a:srgbClr val="7030A0"/>
                </a:solidFill>
              </a:rPr>
              <a:t>Зимующие птицы</a:t>
            </a:r>
            <a:r>
              <a:rPr lang="ru-RU" sz="4000" i="1" dirty="0" smtClean="0">
                <a:solidFill>
                  <a:srgbClr val="7030A0"/>
                </a:solidFill>
              </a:rPr>
              <a:t>.</a:t>
            </a:r>
            <a:endParaRPr lang="ru-RU" sz="4000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445224"/>
            <a:ext cx="3683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Исполнитель:    </a:t>
            </a:r>
            <a:r>
              <a:rPr lang="ru-RU" dirty="0" smtClean="0"/>
              <a:t> Л. А. </a:t>
            </a:r>
            <a:r>
              <a:rPr lang="ru-RU" dirty="0" err="1" smtClean="0"/>
              <a:t>Муркина</a:t>
            </a:r>
            <a:endParaRPr lang="ru-RU" dirty="0" smtClean="0"/>
          </a:p>
          <a:p>
            <a:r>
              <a:rPr lang="ru-RU" dirty="0" smtClean="0"/>
              <a:t>ГБДОУ </a:t>
            </a:r>
            <a:r>
              <a:rPr lang="ru-RU" dirty="0" smtClean="0"/>
              <a:t>№ </a:t>
            </a:r>
            <a:r>
              <a:rPr lang="ru-RU" dirty="0" smtClean="0"/>
              <a:t>6</a:t>
            </a:r>
          </a:p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78092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Природа родного края»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60648"/>
            <a:ext cx="6968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«Познавательное развитие»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157192"/>
            <a:ext cx="3106363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серой шубке перьевой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 морозы он -  герой!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Скачет, на лету резвится!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орел, а все же птица!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24744"/>
            <a:ext cx="298197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Неприметливый Андрей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Прижался к земле.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Маленький да ловкий –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Серая головка.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Крылышками двигает.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летит, то прыгает.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Z:\Ложкомоева\Группа ИТ_2014\Муркина Любовь\Муркина Любовь\птиц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9040"/>
            <a:ext cx="3275856" cy="2834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31840" y="3212976"/>
            <a:ext cx="283494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загадки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C:\Users\Любовь\Documents\Любовь Муркина\птицы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2954174" cy="2880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35838E-6 C -0.00157 0.02127 -0.00452 0.03976 -0.00677 0.06103 C -0.00764 0.06866 -0.00903 0.07606 -0.01025 0.08369 C -0.01077 0.08739 -0.01198 0.09479 -0.01198 0.09479 C -0.01372 0.12439 -0.01389 0.15907 -0.02032 0.18751 C -0.02153 0.22728 -0.02292 0.26219 -0.02882 0.30034 C -0.03021 0.33456 -0.03177 0.36809 -0.03559 0.40184 C -0.03785 0.44138 -0.0441 0.47953 -0.0441 0.5193 " pathEditMode="relative" ptsTypes="fffffffA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50289E-6 C 0.00556 -0.04 0.00677 -0.09387 -2.22222E-6 -0.13318 C -0.00208 -0.20254 -0.0026 -0.27168 0.0033 -0.34081 C 0.00226 -0.36393 -2.22222E-6 -0.38751 -2.22222E-6 -0.41087 " pathEditMode="relative" ptsTypes="fffA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92696"/>
            <a:ext cx="2875852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О чем поют воробушки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В последний день зимы?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</a:rPr>
              <a:t>Мы выжили!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</a:rPr>
              <a:t>- Мы дожили!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</a:rPr>
              <a:t>- Мы живы! Живы мы!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C:\Users\Любовь\Documents\Любовь Муркина\птицы\images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808312" cy="21518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2" name="Picture 8" descr="C:\Users\Любовь\Documents\Любовь Муркина\птицы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221088"/>
            <a:ext cx="3139917" cy="23519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481" name="Picture 1" descr="Z:\Ложкомоева\Группа ИТ_2014\Муркина Любовь\Муркина Любовь\птицы\66239212_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08920"/>
            <a:ext cx="1512168" cy="1728192"/>
          </a:xfrm>
          <a:prstGeom prst="rect">
            <a:avLst/>
          </a:prstGeom>
          <a:noFill/>
        </p:spPr>
      </p:pic>
      <p:pic>
        <p:nvPicPr>
          <p:cNvPr id="2050" name="Picture 2" descr="C:\Users\Любовь\Documents\Любовь Муркина\птицы\077378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352" y="4365104"/>
            <a:ext cx="3155305" cy="22322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50289E-6 C -0.00052 -0.003 -0.00034 -0.00647 -0.00173 -0.00901 C -0.00399 -0.01294 -0.01371 -0.01341 -0.01701 -0.01572 C -0.02499 -0.02127 -0.01927 -0.02058 -0.02881 -0.02474 C -0.03489 -0.02751 -0.04131 -0.0289 -0.04756 -0.03144 C -0.06163 -0.04323 -0.07743 -0.05526 -0.08993 -0.06982 C -0.10208 -0.08393 -0.11232 -0.09873 -0.12708 -0.10821 C -0.13593 -0.12 -0.14531 -0.13063 -0.15433 -0.14219 C -0.15607 -0.14451 -0.15902 -0.14474 -0.16111 -0.14659 C -0.16527 -0.15005 -0.16892 -0.15422 -0.17291 -0.15792 C -0.17812 -0.16277 -0.1835 -0.16809 -0.18819 -0.17364 C -0.19183 -0.1778 -0.19843 -0.18728 -0.19843 -0.18728 C -0.19947 -0.1919 -0.20069 -0.1963 -0.20173 -0.20092 C -0.20243 -0.20393 -0.21232 -0.21318 -0.21354 -0.21433 C -0.22031 -0.22058 -0.22725 -0.22636 -0.23402 -0.23237 C -0.24149 -0.23884 -0.24739 -0.24786 -0.25433 -0.25503 C -0.26579 -0.26682 -0.27552 -0.26982 -0.28645 -0.28439 C -0.29027 -0.29942 -0.28506 -0.28323 -0.29322 -0.29572 C -0.29583 -0.29988 -0.29999 -0.30913 -0.29999 -0.30913 " pathEditMode="relative" ptsTypes="ffffffffffffffffffA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404664"/>
            <a:ext cx="161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голубь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052736"/>
            <a:ext cx="5101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292 вида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голубей маленькая голова и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плотно сбитое тело с мощной мускулатурой.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Клюв короткий, наклонен вниз, поэтому пере-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двигаясь по земле, он как бы кивает в такт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шагов.</a:t>
            </a:r>
          </a:p>
        </p:txBody>
      </p:sp>
      <p:pic>
        <p:nvPicPr>
          <p:cNvPr id="7170" name="Picture 2" descr="C:\Users\Любовь\Documents\Любовь Муркина\птицы\images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024336" cy="2952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0289E-6 C 0.00712 0.01387 -0.00069 0.00023 0.00851 0.01133 C 0.01563 0.01989 0.02101 0.0289 0.02882 0.03607 C 0.03611 0.05018 0.04618 0.06335 0.0559 0.07445 C 0.06111 0.08046 0.06806 0.0837 0.07292 0.09018 C 0.08559 0.10729 0.09809 0.1163 0.11528 0.12416 C 0.12431 0.13295 0.13472 0.13873 0.1441 0.14659 C 0.15729 0.15769 0.1691 0.17226 0.18142 0.18497 C 0.19809 0.20208 0.21736 0.21503 0.23386 0.23237 C 0.24722 0.24624 0.26076 0.25572 0.27465 0.26844 C 0.27847 0.27191 0.28281 0.27422 0.28646 0.27769 C 0.2974 0.28809 0.28576 0.28185 0.2967 0.28671 C 0.3007 0.29457 0.3059 0.29734 0.31024 0.30474 C 0.32743 0.33387 0.30504 0.30197 0.32708 0.33179 C 0.33785 0.34636 0.33733 0.33457 0.33733 0.34312 " pathEditMode="relative" ptsTypes="ffffffffffffffA">
                                      <p:cBhvr>
                                        <p:cTn id="4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052736"/>
            <a:ext cx="2535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Сизый – в луже сидит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Глуп да сердит.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Житель городской.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Пернатый да босой.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365104"/>
            <a:ext cx="2227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белый его брат –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Миру в мире рад.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Символ чистоты,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Любви и красоты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89" name="Picture 1" descr="C:\Users\Любовь\Documents\Любовь Муркина\птицы\vorobey_go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176463" cy="291764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2291" name="Picture 3" descr="C:\Users\Любовь\Documents\Любовь Муркина\птицы\0_71fd5_b1e32b8a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748" y="0"/>
            <a:ext cx="4594251" cy="30689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31840" y="292494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загадки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8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сорока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30383" y="836712"/>
            <a:ext cx="5013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Семейство вороновых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Длина тела 45 – 48 см.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Голова, шея, спина и длинный хвост черного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цвета. Брюшко и полоса на плечах белого.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У сороки резкий, своеобразный голос, за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ее прозвали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трещеткой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1" name="Picture 1" descr="C:\Users\Любовь\Documents\Любовь Муркина\птицы\sor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744416" cy="2445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43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0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Любовь\Documents\Любовь Муркина\птицы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240360" cy="3024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6148" name="Picture 4" descr="C:\Users\Любовь\Documents\Любовь Муркина\птицы\images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72216"/>
            <a:ext cx="3326110" cy="30857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176969" y="2967335"/>
            <a:ext cx="27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1196752"/>
            <a:ext cx="2533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Болтливая молодка –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Красивая воровка.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Шустрая девчонка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Языком щелкает,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Из гостей – да в гости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Сплетни разносит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077072"/>
            <a:ext cx="280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Непоседа – птица эта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Одного с березой цвета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бовь\Documents\Любовь Муркина\птицы\images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456384" cy="30963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0072" y="62068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ворона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1268760"/>
            <a:ext cx="39128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Семейство вороновых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Длина тела до 50 см.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Гнездятся в поселках и городах,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чувствуя себя комфортно рядом с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жильем  человека.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У городских ворон существуют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постоянные места ночевки и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кормежки, и пути перелета.</a:t>
            </a:r>
          </a:p>
          <a:p>
            <a:endParaRPr lang="ru-RU" dirty="0"/>
          </a:p>
        </p:txBody>
      </p:sp>
      <p:pic>
        <p:nvPicPr>
          <p:cNvPr id="7169" name="Picture 1" descr="C:\Users\Любовь\Documents\Любовь Муркина\птицы\vor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01008"/>
            <a:ext cx="2408268" cy="30963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2348880"/>
            <a:ext cx="2790059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76672"/>
            <a:ext cx="2879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Как-то раз она сидела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высокой ветке.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Скушать сыр она хотела,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Тек и сяк его вертела,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Вот подарок редкий!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573016"/>
            <a:ext cx="30219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Но на вкусный запах сыра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Рыжая плутовка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Прибежала очень быстро.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Лестью ласковой и хитрой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Сыр достала ловко.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за птица, что за зверь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Отгадай-ка ты теперь?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4" name="Picture 2" descr="C:\Users\Любовь\Documents\Любовь Муркина\птицы\985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4032449" cy="30243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83815E-6 C -0.01146 -0.00994 -0.02257 -0.01479 -0.03559 -0.02034 C -0.04063 -0.02242 -0.05087 -0.02705 -0.05087 -0.02705 C -0.06111 -0.03722 -0.06893 -0.04924 -0.07969 -0.05872 C -0.08386 -0.06242 -0.09323 -0.06774 -0.09323 -0.06774 C -0.09983 -0.08069 -0.1073 -0.09063 -0.11702 -0.09918 C -0.11806 -0.1015 -0.11893 -0.10427 -0.12032 -0.10612 C -0.1217 -0.10797 -0.12431 -0.10843 -0.12552 -0.11051 C -0.12657 -0.11236 -0.12605 -0.11537 -0.12709 -0.11722 C -0.13316 -0.12762 -0.13577 -0.12947 -0.14236 -0.13548 C -0.14757 -0.14496 -0.15226 -0.1556 -0.15764 -0.16485 C -0.16268 -0.17387 -0.1691 -0.18196 -0.17292 -0.1919 C -0.1816 -0.21456 -0.19202 -0.23398 -0.20677 -0.2504 C -0.21511 -0.25965 -0.2224 -0.27375 -0.2323 -0.27976 " pathEditMode="relative" ptsTypes="fffffffffffffA">
                                      <p:cBhvr>
                                        <p:cTn id="33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3968" y="6206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галка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45350" y="1269886"/>
            <a:ext cx="4477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Семейство вороновых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Длина до35 см.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Существует 2 подвида: обыкновенная и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даурская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(пегая).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5" name="Picture 3" descr="C:\Users\Любовь\Documents\Любовь Муркина\птицы\images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295723" cy="25922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37572E-6 C 0.01077 0.01041 0.02604 0.03028 0.03906 0.03606 C 0.05452 0.05155 0.04705 0.04808 0.05938 0.05178 C 0.06267 0.05479 0.06615 0.05779 0.06945 0.0608 C 0.07118 0.06242 0.07153 0.06589 0.07292 0.06774 C 0.07604 0.0719 0.07934 0.0756 0.08299 0.07883 C 0.08663 0.08207 0.09132 0.08277 0.09497 0.08577 C 0.10399 0.09317 0.11267 0.10149 0.12205 0.1082 C 0.13438 0.11722 0.13368 0.11421 0.14236 0.12415 C 0.15017 0.13317 0.15886 0.14149 0.16615 0.1512 C 0.16806 0.15375 0.16927 0.15768 0.17118 0.16022 C 0.17691 0.16785 0.19132 0.18288 0.19827 0.18727 C 0.20434 0.19907 0.21354 0.20831 0.21858 0.22126 C 0.22292 0.23259 0.21997 0.22843 0.22708 0.23467 C 0.23316 0.24808 0.24132 0.25479 0.24913 0.26635 C 0.2566 0.27722 0.26424 0.28855 0.27118 0.30011 C 0.27448 0.31282 0.28386 0.31606 0.2882 0.32716 " pathEditMode="relative" ptsTypes="ffffffffffffffffA">
                                      <p:cBhvr>
                                        <p:cTn id="4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7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Любовь\Documents\Любовь Муркина\птицы\images 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3168352" cy="27119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098" name="Picture 2" descr="C:\Users\Любовь\Documents\Любовь Муркина\птицы\foto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168352" cy="27600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176972" y="2967335"/>
            <a:ext cx="27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764704"/>
            <a:ext cx="228940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И в тетради стоит –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И в небе летит.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 animBg="1"/>
      <p:bldP spid="7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\Documents\Любовь Муркина\птицы\f_06950d50509574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62375"/>
            <a:ext cx="2857500" cy="3095625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7" name="Picture 3" descr="C:\Users\Любовь\Documents\Любовь Муркина\птицы\soro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491880" cy="2280634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8" name="Picture 4" descr="C:\Users\Любовь\Documents\Любовь Муркина\птицы\normal_Galki_2009_8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4"/>
            <a:ext cx="2459313" cy="3384376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30" name="Picture 6" descr="C:\Users\Любовь\Documents\Любовь Муркина\иконы\images (7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4664"/>
            <a:ext cx="2381250" cy="1914525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31" name="Picture 7" descr="C:\Users\Любовь\Documents\Любовь Муркина\иконы\images (5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2143125" cy="2143125"/>
          </a:xfrm>
          <a:prstGeom prst="cloud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27584" y="1916832"/>
            <a:ext cx="7401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Здравствуйте!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Поговорим о птицах.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юбовь\Documents\Любовь Муркина\птицы\images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2520280" cy="18722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339" name="Picture 3" descr="C:\Users\Любовь\Documents\Любовь Муркина\птицы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600325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341" name="Picture 5" descr="C:\Users\Любовь\Documents\Любовь Муркина\птицы\1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97152"/>
            <a:ext cx="2732714" cy="18124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343" name="Picture 7" descr="C:\Users\Любовь\Documents\Любовь Муркина\птицы\images (2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97152"/>
            <a:ext cx="2592288" cy="18478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344" name="Picture 8" descr="C:\Users\Любовь\Documents\Любовь Муркина\птицы\images (1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97152"/>
            <a:ext cx="2466975" cy="18478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345" name="Picture 9" descr="C:\Users\Любовь\Documents\Любовь Муркина\птицы\images (2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492896"/>
            <a:ext cx="2664296" cy="19956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346" name="Picture 10" descr="C:\Users\Любовь\Documents\Любовь Муркина\птицы\images (2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332656"/>
            <a:ext cx="2736304" cy="18478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122" name="Picture 2" descr="C:\Users\Любовь\Documents\Любовь Муркина\птицы\sinitsa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9" y="2564904"/>
            <a:ext cx="2520280" cy="1944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347864" y="2420888"/>
            <a:ext cx="2327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Голодно, холодно,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Галки, воробьи?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Голодно, голуби,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Гуленьки мои?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Прилетайте в гости,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Полны у нас горсти!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Любовь\Documents\Любовь Муркина\птицы\f_06950d50509574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57500" cy="309562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8" name="Picture 4" descr="C:\Users\Любовь\Documents\Любовь Муркина\птицы\vor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7"/>
            <a:ext cx="2162944" cy="278092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9" name="Picture 5" descr="C:\Users\Любовь\Documents\Любовь Муркина\птицы\voron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72710"/>
            <a:ext cx="2232248" cy="269609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4357" y="2967335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3859" y="476672"/>
            <a:ext cx="3986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 забудь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Покормить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Птиц!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99" y="1268760"/>
            <a:ext cx="8426602" cy="37856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работе над презентацией «Зимующие птицы» использовались:</a:t>
            </a:r>
          </a:p>
          <a:p>
            <a:pPr marL="342900" indent="-342900"/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Интернет ресурсы – картинки.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Энциклопедический словарь в двух томах. Ред. Б. А. Введенский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«Городские птицы» –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дидак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 материал ООО «Маленький гений»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«Лексические темы по р. р. дошкольников» редактор И. В. Козина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«1000 веселых загадок для детей» ООО «Издательство АСТ»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Стихи А. Прокофьева, С.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Берестова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Е. Благининой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4766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снегирь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052736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Семейство вьюрковых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Отряд воробьиных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Длина тела 15 – 18 см.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самца яркая и красивая окраска: На голове -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черная шапочка.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Самка – серо-черная, почти незаметная.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Любовь\Documents\Любовь Муркина\птицы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808312" cy="334607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2948E-6 C 0.01024 0.00601 0.01423 0.0178 0.02413 0.0252 C 0.02934 0.04046 0.02014 0.01503 0.03281 0.04046 C 0.03594 0.04624 0.03767 0.05202 0.04149 0.05734 C 0.04462 0.06659 0.04982 0.07746 0.05694 0.08439 C 0.05989 0.09295 0.05781 0.08809 0.06562 0.09965 C 0.06684 0.10127 0.06909 0.10451 0.06909 0.10474 C 0.07239 0.11376 0.06979 0.10798 0.07778 0.11977 C 0.07882 0.12162 0.08021 0.123 0.08125 0.12485 C 0.08246 0.12647 0.08472 0.12994 0.08472 0.13017 C 0.08698 0.13711 0.09062 0.13942 0.09496 0.1452 C 0.10104 0.1526 0.10486 0.16069 0.11232 0.16694 C 0.12517 0.1778 0.13923 0.18682 0.15208 0.19746 C 0.15729 0.20208 0.16441 0.20462 0.16944 0.20948 C 0.17534 0.21526 0.17396 0.21457 0.18142 0.21942 C 0.18472 0.22173 0.19184 0.22613 0.19184 0.22636 C 0.19687 0.23376 0.20816 0.23792 0.21614 0.24324 C 0.23663 0.25641 0.20573 0.2363 0.22639 0.24994 C 0.22812 0.25087 0.23159 0.25318 0.23159 0.25341 C 0.23732 0.26173 0.23333 0.25734 0.24548 0.2652 C 0.24739 0.26613 0.24878 0.26774 0.25069 0.26844 C 0.25243 0.2689 0.2559 0.27029 0.2559 0.27029 " pathEditMode="relative" rAng="0" ptsTypes="fffffffffffffffffffffA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6970" y="2967335"/>
            <a:ext cx="27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32656"/>
            <a:ext cx="26523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 белым столом –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Много сватов,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Сидят да рядятся,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 в зеркало глядятся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332656"/>
            <a:ext cx="271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в темных фартуках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 алых манишках,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Торчат босы лапки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Из темных штанишек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733256"/>
            <a:ext cx="332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Шумные гости ягодки просят!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0" name="Picture 2" descr="C:\Users\Любовь\Documents\Любовь Муркина\птицы\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256584" cy="3816423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Любовь\Documents\Любовь Муркина\птицы\51164464_snezh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032000" cy="23241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3" descr="C:\Users\Любовь\Documents\Любовь Муркина\птицы\66238958_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56384"/>
            <a:ext cx="2590800" cy="27559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6" name="Picture 2" descr="C:\Users\Любовь\Documents\Любовь Муркина\птицы\images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096344" cy="28083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Любовь\Documents\Любовь Муркина\птицы\0a2d23dcbe3465a2e0a582d62e613dd3.jpg"/>
          <p:cNvPicPr>
            <a:picLocks noChangeAspect="1" noChangeArrowheads="1"/>
          </p:cNvPicPr>
          <p:nvPr/>
        </p:nvPicPr>
        <p:blipFill>
          <a:blip r:embed="rId5" cstate="print"/>
          <a:srcRect l="27913" t="16787" r="5792"/>
          <a:stretch>
            <a:fillRect/>
          </a:stretch>
        </p:blipFill>
        <p:spPr bwMode="auto">
          <a:xfrm>
            <a:off x="5796136" y="3645024"/>
            <a:ext cx="3152279" cy="29705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332656"/>
            <a:ext cx="3446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Выбегай, поскорей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Посмотреть на снегирей!...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Прилетели, прилетели!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Стайку встретили метели!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 Мороз Красный нос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Им рябины принес.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Хорошо угостил,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Хорошо подсластил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Зимним вечером поздним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Ярко – алые гроздья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9952" y="476672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синица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268760"/>
            <a:ext cx="53678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Семейство воробьиных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65 видов.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Длина 10 – 15 см.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Клюв сильный, у его основания растут щетинки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Когти крепкие, сильно изогнутые,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приспособленные для лазания по деревьям.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Оперение яркое: грудка желтая, крылья синие.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Users\Любовь\Documents\Любовь Муркина\иконы\great-ti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520279" cy="28083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31792E-6 C 0.0059 0.01132 0.00156 0.00485 0.01371 0.01572 C 0.01545 0.01733 0.01875 0.02034 0.01875 0.02034 C 0.02326 0.02936 0.02482 0.03398 0.03055 0.04069 C 0.03264 0.04323 0.03524 0.04485 0.03732 0.04739 C 0.03871 0.04924 0.03923 0.05225 0.0408 0.0541 C 0.04392 0.05756 0.05087 0.06311 0.05087 0.06311 C 0.05573 0.07282 0.06337 0.07976 0.06962 0.08809 C 0.07239 0.09178 0.07968 0.0971 0.07968 0.0971 C 0.08767 0.11282 0.08316 0.10751 0.09166 0.11514 C 0.09635 0.12346 0.10034 0.12947 0.10677 0.13548 C 0.11493 0.15121 0.12725 0.15814 0.13732 0.17155 C 0.14444 0.18103 0.14045 0.17641 0.1493 0.18496 C 0.15625 0.19976 0.16736 0.20716 0.17812 0.21664 C 0.18854 0.22589 0.19826 0.23606 0.21024 0.24161 C 0.22066 0.25202 0.23159 0.25918 0.24236 0.26866 C 0.24531 0.27144 0.24948 0.27098 0.2526 0.27306 C 0.26423 0.28115 0.25104 0.27514 0.26284 0.27976 C 0.26562 0.28207 0.26823 0.28462 0.27118 0.2867 C 0.27274 0.28785 0.27482 0.28785 0.27639 0.28901 C 0.28524 0.29548 0.29201 0.30519 0.30173 0.30913 C 0.30521 0.31213 0.30816 0.31629 0.31198 0.31814 C 0.31857 0.32115 0.32708 0.323 0.33055 0.33178 " pathEditMode="relative" ptsTypes="ffffffffffffffffffffffA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55042" y="2967335"/>
            <a:ext cx="2833917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загадки</a:t>
            </a:r>
            <a:endParaRPr lang="ru-RU" sz="5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692696"/>
            <a:ext cx="2387833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Девица – мастерица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суетится: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Принялась за дело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 наряд надела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869160"/>
            <a:ext cx="252658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 темному платьицу –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Передник желтый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 шапочку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шелкову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3" name="Picture 1" descr="Z:\Ложкомоева\Группа ИТ_2014\Муркина Любовь\Муркина Любовь\птицы\New Year snegov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48272" cy="26642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98" name="Picture 2" descr="C:\Users\Любовь\Documents\Любовь Муркина\птицы\image26152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3048000" cy="26642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7052E-6 C -0.00174 -0.00139 -0.004 -0.00209 -0.00504 -0.0044 C -0.01077 -0.01665 -0.00938 -0.02937 -0.01684 -0.04047 C -0.03594 -0.06868 -0.01979 -0.04717 -0.03212 -0.05642 C -0.03577 -0.05897 -0.03889 -0.06244 -0.04236 -0.06544 C -0.0441 -0.06683 -0.0474 -0.06983 -0.0474 -0.06983 C -0.05243 -0.08024 -0.05434 -0.07608 -0.06094 -0.08348 C -0.07344 -0.09758 -0.08924 -0.11238 -0.10504 -0.11954 C -0.11094 -0.12741 -0.11389 -0.13041 -0.12205 -0.13319 C -0.12535 -0.13619 -0.12882 -0.1392 -0.13212 -0.1422 C -0.13386 -0.14382 -0.1342 -0.14706 -0.13559 -0.14891 C -0.13698 -0.15076 -0.13889 -0.15191 -0.14063 -0.15353 C -0.14549 -0.16348 -0.15209 -0.17134 -0.15764 -0.18059 C -0.16007 -0.18475 -0.16111 -0.19099 -0.16441 -0.194 C -0.17396 -0.20255 -0.18368 -0.21388 -0.19479 -0.21897 C -0.20417 -0.23099 -0.20938 -0.24764 -0.22032 -0.25735 C -0.2257 -0.26822 -0.22292 -0.26151 -0.22709 -0.2777 C -0.22761 -0.28001 -0.22882 -0.2844 -0.22882 -0.2844 " pathEditMode="relative" ptsTypes="fffffffffffffffffA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51720" y="191683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Любовь\Documents\Любовь Муркина\птицы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431338" cy="2304256"/>
          </a:xfrm>
          <a:prstGeom prst="smileyFac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Любовь\Documents\Любовь Муркина\птицы\images (3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3096344" cy="2362200"/>
          </a:xfrm>
          <a:prstGeom prst="star16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Любовь\Documents\Любовь Муркина\птицы\images (3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3389116" cy="2247131"/>
          </a:xfrm>
          <a:prstGeom prst="star16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Любовь\Documents\Любовь Муркина\птицы\images (3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93096"/>
            <a:ext cx="3280395" cy="2276872"/>
          </a:xfrm>
          <a:prstGeom prst="smileyFac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10" name="Picture 2" descr="Z:\Ложкомоева\Группа ИТ_2014\Муркина Любовь\Муркина Любовь\птицы\f_06950d505095748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72816"/>
            <a:ext cx="2857500" cy="3095625"/>
          </a:xfrm>
          <a:prstGeom prst="smileyFace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69269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Воробей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9384" y="1268760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Семейство </a:t>
            </a:r>
            <a:r>
              <a:rPr lang="ru-RU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ткачиковых</a:t>
            </a:r>
            <a:endParaRPr lang="ru-RU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Длина от 14 до 15 см.</a:t>
            </a:r>
          </a:p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видов</a:t>
            </a:r>
          </a:p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Самка буровато-серая с коричневой спиной и </a:t>
            </a:r>
          </a:p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неяркой светлой бровью, клюв желтовато-бурый.</a:t>
            </a:r>
          </a:p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самца клюв черный, низ тела более светлый –</a:t>
            </a:r>
          </a:p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чисто-серый. Верх ярче – иногда каштановый,</a:t>
            </a:r>
          </a:p>
          <a:p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голове пепельно-серая «шапочка».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Z:\Ложкомоева\Группа ИТ_2014\Муркина Любовь\Муркина Любовь\птицы\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024336" cy="3096344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35838E-7 C 0.00278 0.00231 0.00607 0.00393 0.00851 0.00694 C 0.01007 0.00879 0.01042 0.01179 0.0118 0.01364 C 0.01597 0.01919 0.02153 0.02474 0.02708 0.02705 C 0.0342 0.037 0.04496 0.04809 0.05417 0.05434 C 0.05816 0.06197 0.06198 0.06705 0.06771 0.07237 C 0.07569 0.08763 0.08715 0.10451 0.1 0.11283 C 0.10573 0.1244 0.10885 0.12948 0.11701 0.13781 C 0.12014 0.14104 0.12378 0.14382 0.12708 0.14682 C 0.12882 0.14821 0.13212 0.15122 0.13212 0.15122 C 0.13785 0.16255 0.14982 0.16694 0.15937 0.17156 C 0.17639 0.17989 0.1941 0.18705 0.2118 0.19191 C 0.21753 0.197 0.22205 0.19862 0.22882 0.20093 C 0.24271 0.21364 0.25798 0.21596 0.27448 0.21896 C 0.28281 0.22058 0.28993 0.22359 0.29826 0.22359 " pathEditMode="relative" ptsTypes="ffffffffffffffA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702</Words>
  <Application>Microsoft Office PowerPoint</Application>
  <PresentationFormat>Экран (4:3)</PresentationFormat>
  <Paragraphs>167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родного края.</dc:title>
  <dc:creator>Любовь</dc:creator>
  <cp:lastModifiedBy>RePack by SPecialiST</cp:lastModifiedBy>
  <cp:revision>120</cp:revision>
  <dcterms:created xsi:type="dcterms:W3CDTF">2014-12-06T17:17:28Z</dcterms:created>
  <dcterms:modified xsi:type="dcterms:W3CDTF">2016-02-06T11:07:43Z</dcterms:modified>
</cp:coreProperties>
</file>