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poetryclub.com.ua/upload/poem_all/003369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15739"/>
            <a:ext cx="2952328" cy="214226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5" name="Picture 2" descr="http://www.poetryclub.com.ua/upload/poem_all/00314245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88640"/>
            <a:ext cx="3024336" cy="226967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6" name="Picture 6" descr="http://i046.radikal.ru/1103/22/21499abbbaa8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948" y="253698"/>
            <a:ext cx="3096344" cy="207455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7" name="Picture 2" descr="http://namonitore.ru/uploads/catalog/nature/tayanie_snega_600.jpg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 b="5556"/>
          <a:stretch>
            <a:fillRect/>
          </a:stretch>
        </p:blipFill>
        <p:spPr bwMode="auto">
          <a:xfrm>
            <a:off x="251520" y="4509120"/>
            <a:ext cx="3096344" cy="219324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8" name="Picture 4" descr="http://ecoportal.su/news_img/146-100411-12.jpg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 b="8140"/>
          <a:stretch>
            <a:fillRect/>
          </a:stretch>
        </p:blipFill>
        <p:spPr bwMode="auto">
          <a:xfrm>
            <a:off x="2051720" y="2132856"/>
            <a:ext cx="3135538" cy="230425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9" name="Picture 2" descr="http://www.zastavki.com/pictures/1152x864/2011/Animals_Birds_Flight_of_ducks_028940_.jpg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708920"/>
            <a:ext cx="2976330" cy="223224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6912E-6 L -0.39775 -0.616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55 L -0.34479 -0.012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8244E-6 L 0.62848 -0.013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9313E-6 L -0.01962 -0.212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084E-6 L -0.34375 0.152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2211E-6 L 0.38768 0.220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www.poetryclub.com.ua/upload/poem_all/003369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324725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etryclub.com.ua/upload/poem_all/0031424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10034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-prirode.com/_ph/36/2/9018789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088565" cy="3816424"/>
          </a:xfrm>
          <a:prstGeom prst="rect">
            <a:avLst/>
          </a:prstGeom>
          <a:noFill/>
        </p:spPr>
      </p:pic>
      <p:pic>
        <p:nvPicPr>
          <p:cNvPr id="1028" name="Picture 4" descr="http://altai4u.com/wp-content/uploads/2013/02/%D0%B4%D0%BE%D0%BE%D1%88%D0%B3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4664"/>
            <a:ext cx="3264878" cy="3312368"/>
          </a:xfrm>
          <a:prstGeom prst="rect">
            <a:avLst/>
          </a:prstGeom>
          <a:noFill/>
        </p:spPr>
      </p:pic>
      <p:pic>
        <p:nvPicPr>
          <p:cNvPr id="1030" name="Picture 6" descr="http://i046.radikal.ru/1103/22/21499abbbaa8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4067944" cy="2725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namonitore.ru/uploads/catalog/nature/tayanie_snega_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827584" y="332656"/>
            <a:ext cx="7522717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zastavki.com/pictures/1152x864/2011/Animals_Birds_Flight_of_ducks_028940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64095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ttp://www.proza.ru/pics/2011/02/22/10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6480720" cy="452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ecoportal.su/news_img/146-100411-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8140"/>
          <a:stretch>
            <a:fillRect/>
          </a:stretch>
        </p:blipFill>
        <p:spPr bwMode="auto">
          <a:xfrm>
            <a:off x="755576" y="692696"/>
            <a:ext cx="774086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2013-04-01T16:04:16Z</dcterms:created>
  <dcterms:modified xsi:type="dcterms:W3CDTF">2013-04-01T16:39:40Z</dcterms:modified>
</cp:coreProperties>
</file>